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embeddedFontLst>
    <p:embeddedFont>
      <p:font typeface="Abril Fatface" panose="02000503000000020003" pitchFamily="2" charset="0"/>
      <p:regular r:id="rId27"/>
    </p:embeddedFont>
    <p:embeddedFont>
      <p:font typeface="Barlow Condensed" panose="00000506000000000000" pitchFamily="2" charset="0"/>
      <p:regular r:id="rId28"/>
      <p:bold r:id="rId29"/>
      <p:italic r:id="rId30"/>
      <p:boldItalic r:id="rId31"/>
    </p:embeddedFont>
    <p:embeddedFont>
      <p:font typeface="Calibri" panose="020F0502020204030204" pitchFamily="34" charset="0"/>
      <p:regular r:id="rId32"/>
      <p:bold r:id="rId33"/>
      <p:italic r:id="rId34"/>
      <p:boldItalic r:id="rId35"/>
    </p:embeddedFont>
    <p:embeddedFont>
      <p:font typeface="DM Sans" pitchFamily="2" charset="0"/>
      <p:regular r:id="rId36"/>
      <p:bold r:id="rId37"/>
      <p:italic r:id="rId38"/>
      <p:boldItalic r:id="rId39"/>
    </p:embeddedFont>
    <p:embeddedFont>
      <p:font typeface="Griffy" panose="020B0604020202020204" charset="0"/>
      <p:regular r:id="rId40"/>
    </p:embeddedFont>
    <p:embeddedFont>
      <p:font typeface="Homemade Apple" panose="020B0604020202020204" charset="0"/>
      <p:regular r:id="rId41"/>
    </p:embeddedFont>
    <p:embeddedFont>
      <p:font typeface="Poppins" panose="00000500000000000000"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121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a073618e60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fcd4d26018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fcd4d2601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fcd4d26018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fcd4d2601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a073618e60_0_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073618e60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a073618e60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a073618e60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a073618e60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a073618e6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a073618e60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a073618e60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a073618e60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ga073618e60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3" name="Google Shape;1133;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2"/>
        <p:cNvGrpSpPr/>
        <p:nvPr/>
      </p:nvGrpSpPr>
      <p:grpSpPr>
        <a:xfrm>
          <a:off x="0" y="0"/>
          <a:ext cx="0" cy="0"/>
          <a:chOff x="0" y="0"/>
          <a:chExt cx="0" cy="0"/>
        </a:xfrm>
      </p:grpSpPr>
      <p:sp>
        <p:nvSpPr>
          <p:cNvPr id="1153" name="Google Shape;1153;ga073618e60_0_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 name="Google Shape;1154;ga073618e60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a073618e60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
        <p:cNvGrpSpPr/>
        <p:nvPr/>
      </p:nvGrpSpPr>
      <p:grpSpPr>
        <a:xfrm>
          <a:off x="0" y="0"/>
          <a:ext cx="0" cy="0"/>
          <a:chOff x="0" y="0"/>
          <a:chExt cx="0" cy="0"/>
        </a:xfrm>
      </p:grpSpPr>
      <p:sp>
        <p:nvSpPr>
          <p:cNvPr id="1166" name="Google Shape;1166;ga073618e60_0_6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 name="Google Shape;1167;ga073618e60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a073618e60_0_7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2"/>
        <p:cNvGrpSpPr/>
        <p:nvPr/>
      </p:nvGrpSpPr>
      <p:grpSpPr>
        <a:xfrm>
          <a:off x="0" y="0"/>
          <a:ext cx="0" cy="0"/>
          <a:chOff x="0" y="0"/>
          <a:chExt cx="0" cy="0"/>
        </a:xfrm>
      </p:grpSpPr>
      <p:sp>
        <p:nvSpPr>
          <p:cNvPr id="1213" name="Google Shape;1213;ga073618e60_0_9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 name="Google Shape;1214;ga073618e60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a073618e60_0_9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a073618e60_0_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
        <p:cNvGrpSpPr/>
        <p:nvPr/>
      </p:nvGrpSpPr>
      <p:grpSpPr>
        <a:xfrm>
          <a:off x="0" y="0"/>
          <a:ext cx="0" cy="0"/>
          <a:chOff x="0" y="0"/>
          <a:chExt cx="0" cy="0"/>
        </a:xfrm>
      </p:grpSpPr>
      <p:sp>
        <p:nvSpPr>
          <p:cNvPr id="1520" name="Google Shape;1520;ga0744a8d92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 name="Google Shape;1521;ga0744a8d9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a073618e60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a073618e60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a073618e60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a073618e60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 name="Google Shape;797;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fcd4d26018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fcd4d2601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fcd4d2601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fcd4d2601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facebook.com/SlidesManiaSM/" TargetMode="External"/><Relationship Id="rId7" Type="http://schemas.openxmlformats.org/officeDocument/2006/relationships/hyperlink" Target="https://www.pinterest.com/slidesmania/" TargetMode="External"/><Relationship Id="rId2" Type="http://schemas.openxmlformats.org/officeDocument/2006/relationships/hyperlink" Target="https://slidesmania.com/questions-powerpoint-google-slides/can-i-use-these-templates/" TargetMode="External"/><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image" Target="../media/image5.png"/><Relationship Id="rId5" Type="http://schemas.openxmlformats.org/officeDocument/2006/relationships/hyperlink" Target="https://twitter.com/SlidesManiaSM/" TargetMode="External"/><Relationship Id="rId10"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hyperlink" Target="https://www.instagram.com/slidesmania/"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9"/>
        <p:cNvGrpSpPr/>
        <p:nvPr/>
      </p:nvGrpSpPr>
      <p:grpSpPr>
        <a:xfrm>
          <a:off x="0" y="0"/>
          <a:ext cx="0" cy="0"/>
          <a:chOff x="0" y="0"/>
          <a:chExt cx="0" cy="0"/>
        </a:xfrm>
      </p:grpSpPr>
      <p:grpSp>
        <p:nvGrpSpPr>
          <p:cNvPr id="10" name="Google Shape;10;p2"/>
          <p:cNvGrpSpPr/>
          <p:nvPr/>
        </p:nvGrpSpPr>
        <p:grpSpPr>
          <a:xfrm>
            <a:off x="-54500" y="2918637"/>
            <a:ext cx="12245912" cy="3938882"/>
            <a:chOff x="4435" y="7748593"/>
            <a:chExt cx="12182563" cy="5161009"/>
          </a:xfrm>
        </p:grpSpPr>
        <p:sp>
          <p:nvSpPr>
            <p:cNvPr id="11" name="Google Shape;11;p2"/>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 name="Google Shape;43;p2"/>
          <p:cNvSpPr txBox="1">
            <a:spLocks noGrp="1"/>
          </p:cNvSpPr>
          <p:nvPr>
            <p:ph type="title"/>
          </p:nvPr>
        </p:nvSpPr>
        <p:spPr>
          <a:xfrm>
            <a:off x="415600" y="2574580"/>
            <a:ext cx="11360700" cy="1230600"/>
          </a:xfrm>
          <a:prstGeom prst="rect">
            <a:avLst/>
          </a:prstGeom>
        </p:spPr>
        <p:txBody>
          <a:bodyPr spcFirstLastPara="1" wrap="square" lIns="121900" tIns="121900" rIns="121900" bIns="121900" anchor="t" anchorCtr="0">
            <a:noAutofit/>
          </a:bodyPr>
          <a:lstStyle>
            <a:lvl1pPr lvl="0" algn="ctr">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44" name="Google Shape;44;p2"/>
          <p:cNvSpPr txBox="1">
            <a:spLocks noGrp="1"/>
          </p:cNvSpPr>
          <p:nvPr>
            <p:ph type="subTitle" idx="1"/>
          </p:nvPr>
        </p:nvSpPr>
        <p:spPr>
          <a:xfrm>
            <a:off x="432800" y="5715300"/>
            <a:ext cx="11379900" cy="717900"/>
          </a:xfrm>
          <a:prstGeom prst="rect">
            <a:avLst/>
          </a:prstGeom>
        </p:spPr>
        <p:txBody>
          <a:bodyPr spcFirstLastPara="1" wrap="square" lIns="121900" tIns="121900" rIns="121900" bIns="121900" anchor="t" anchorCtr="0">
            <a:noAutofit/>
          </a:bodyPr>
          <a:lstStyle>
            <a:lvl1pPr lvl="0" algn="ctr">
              <a:spcBef>
                <a:spcPts val="0"/>
              </a:spcBef>
              <a:spcAft>
                <a:spcPts val="0"/>
              </a:spcAft>
              <a:buSzPts val="1900"/>
              <a:buNone/>
              <a:defRPr/>
            </a:lvl1pPr>
            <a:lvl2pPr lvl="1" algn="ctr">
              <a:spcBef>
                <a:spcPts val="2100"/>
              </a:spcBef>
              <a:spcAft>
                <a:spcPts val="0"/>
              </a:spcAft>
              <a:buSzPts val="1900"/>
              <a:buNone/>
              <a:defRPr/>
            </a:lvl2pPr>
            <a:lvl3pPr lvl="2" algn="ctr">
              <a:spcBef>
                <a:spcPts val="2100"/>
              </a:spcBef>
              <a:spcAft>
                <a:spcPts val="0"/>
              </a:spcAft>
              <a:buSzPts val="1900"/>
              <a:buNone/>
              <a:defRPr/>
            </a:lvl3pPr>
            <a:lvl4pPr lvl="3" algn="ctr">
              <a:spcBef>
                <a:spcPts val="2100"/>
              </a:spcBef>
              <a:spcAft>
                <a:spcPts val="0"/>
              </a:spcAft>
              <a:buSzPts val="1900"/>
              <a:buNone/>
              <a:defRPr/>
            </a:lvl4pPr>
            <a:lvl5pPr lvl="4" algn="ctr">
              <a:spcBef>
                <a:spcPts val="2100"/>
              </a:spcBef>
              <a:spcAft>
                <a:spcPts val="0"/>
              </a:spcAft>
              <a:buSzPts val="1900"/>
              <a:buNone/>
              <a:defRPr/>
            </a:lvl5pPr>
            <a:lvl6pPr lvl="5" algn="ctr">
              <a:spcBef>
                <a:spcPts val="2100"/>
              </a:spcBef>
              <a:spcAft>
                <a:spcPts val="0"/>
              </a:spcAft>
              <a:buSzPts val="1900"/>
              <a:buNone/>
              <a:defRPr/>
            </a:lvl6pPr>
            <a:lvl7pPr lvl="6" algn="ctr">
              <a:spcBef>
                <a:spcPts val="2100"/>
              </a:spcBef>
              <a:spcAft>
                <a:spcPts val="0"/>
              </a:spcAft>
              <a:buSzPts val="1900"/>
              <a:buNone/>
              <a:defRPr/>
            </a:lvl7pPr>
            <a:lvl8pPr lvl="7" algn="ctr">
              <a:spcBef>
                <a:spcPts val="2100"/>
              </a:spcBef>
              <a:spcAft>
                <a:spcPts val="0"/>
              </a:spcAft>
              <a:buSzPts val="1900"/>
              <a:buNone/>
              <a:defRPr/>
            </a:lvl8pPr>
            <a:lvl9pPr lvl="8" algn="ctr">
              <a:spcBef>
                <a:spcPts val="2100"/>
              </a:spcBef>
              <a:spcAft>
                <a:spcPts val="2100"/>
              </a:spcAft>
              <a:buSzPts val="1900"/>
              <a:buNone/>
              <a:defRPr/>
            </a:lvl9pPr>
          </a:lstStyle>
          <a:p>
            <a:endParaRPr/>
          </a:p>
        </p:txBody>
      </p:sp>
      <p:sp>
        <p:nvSpPr>
          <p:cNvPr id="45" name="Google Shape;45;p2"/>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318"/>
        <p:cNvGrpSpPr/>
        <p:nvPr/>
      </p:nvGrpSpPr>
      <p:grpSpPr>
        <a:xfrm>
          <a:off x="0" y="0"/>
          <a:ext cx="0" cy="0"/>
          <a:chOff x="0" y="0"/>
          <a:chExt cx="0" cy="0"/>
        </a:xfrm>
      </p:grpSpPr>
      <p:grpSp>
        <p:nvGrpSpPr>
          <p:cNvPr id="319" name="Google Shape;319;p11"/>
          <p:cNvGrpSpPr/>
          <p:nvPr/>
        </p:nvGrpSpPr>
        <p:grpSpPr>
          <a:xfrm flipH="1">
            <a:off x="21700" y="2918637"/>
            <a:ext cx="12245912" cy="3938882"/>
            <a:chOff x="4435" y="7748593"/>
            <a:chExt cx="12182563" cy="5161009"/>
          </a:xfrm>
        </p:grpSpPr>
        <p:sp>
          <p:nvSpPr>
            <p:cNvPr id="320" name="Google Shape;320;p1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1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1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1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1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1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1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1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1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1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1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1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1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1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1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1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1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1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2" name="Google Shape;352;p11"/>
          <p:cNvSpPr txBox="1">
            <a:spLocks noGrp="1"/>
          </p:cNvSpPr>
          <p:nvPr>
            <p:ph type="subTitle" idx="1"/>
          </p:nvPr>
        </p:nvSpPr>
        <p:spPr>
          <a:xfrm>
            <a:off x="565634" y="1729975"/>
            <a:ext cx="10897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353" name="Google Shape;353;p11"/>
          <p:cNvSpPr txBox="1">
            <a:spLocks noGrp="1"/>
          </p:cNvSpPr>
          <p:nvPr>
            <p:ph type="subTitle" idx="2"/>
          </p:nvPr>
        </p:nvSpPr>
        <p:spPr>
          <a:xfrm>
            <a:off x="564884" y="3334868"/>
            <a:ext cx="10897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354" name="Google Shape;354;p11"/>
          <p:cNvSpPr txBox="1">
            <a:spLocks noGrp="1"/>
          </p:cNvSpPr>
          <p:nvPr>
            <p:ph type="subTitle" idx="3"/>
          </p:nvPr>
        </p:nvSpPr>
        <p:spPr>
          <a:xfrm>
            <a:off x="564884" y="4939762"/>
            <a:ext cx="10897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355" name="Google Shape;355;p11"/>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56" name="Google Shape;356;p11"/>
          <p:cNvSpPr txBox="1">
            <a:spLocks noGrp="1"/>
          </p:cNvSpPr>
          <p:nvPr>
            <p:ph type="body" idx="4"/>
          </p:nvPr>
        </p:nvSpPr>
        <p:spPr>
          <a:xfrm>
            <a:off x="565625" y="2167925"/>
            <a:ext cx="10897500" cy="9252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357" name="Google Shape;357;p11"/>
          <p:cNvSpPr txBox="1">
            <a:spLocks noGrp="1"/>
          </p:cNvSpPr>
          <p:nvPr>
            <p:ph type="body" idx="5"/>
          </p:nvPr>
        </p:nvSpPr>
        <p:spPr>
          <a:xfrm>
            <a:off x="564875" y="3761388"/>
            <a:ext cx="108975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358" name="Google Shape;358;p11"/>
          <p:cNvSpPr txBox="1">
            <a:spLocks noGrp="1"/>
          </p:cNvSpPr>
          <p:nvPr>
            <p:ph type="body" idx="6"/>
          </p:nvPr>
        </p:nvSpPr>
        <p:spPr>
          <a:xfrm>
            <a:off x="564875" y="5353050"/>
            <a:ext cx="108990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359" name="Google Shape;359;p11"/>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1" name="Shape 360"/>
        <p:cNvGrpSpPr/>
        <p:nvPr/>
      </p:nvGrpSpPr>
      <p:grpSpPr>
        <a:xfrm>
          <a:off x="0" y="0"/>
          <a:ext cx="0" cy="0"/>
          <a:chOff x="0" y="0"/>
          <a:chExt cx="0" cy="0"/>
        </a:xfrm>
      </p:grpSpPr>
      <p:grpSp>
        <p:nvGrpSpPr>
          <p:cNvPr id="361" name="Google Shape;361;p12"/>
          <p:cNvGrpSpPr/>
          <p:nvPr/>
        </p:nvGrpSpPr>
        <p:grpSpPr>
          <a:xfrm>
            <a:off x="-54500" y="2918637"/>
            <a:ext cx="12245912" cy="3938882"/>
            <a:chOff x="4435" y="7748593"/>
            <a:chExt cx="12182563" cy="5161009"/>
          </a:xfrm>
        </p:grpSpPr>
        <p:sp>
          <p:nvSpPr>
            <p:cNvPr id="362" name="Google Shape;362;p12"/>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2"/>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2"/>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2"/>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2"/>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2"/>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2"/>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2"/>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2"/>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2"/>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12"/>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2"/>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2"/>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2"/>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12"/>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2"/>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12"/>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12"/>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12"/>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2"/>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2"/>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12"/>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12"/>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12"/>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12"/>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12"/>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2"/>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12"/>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12"/>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12"/>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2"/>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12"/>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4" name="Google Shape;394;p12"/>
          <p:cNvSpPr txBox="1">
            <a:spLocks noGrp="1"/>
          </p:cNvSpPr>
          <p:nvPr>
            <p:ph type="subTitle" idx="1"/>
          </p:nvPr>
        </p:nvSpPr>
        <p:spPr>
          <a:xfrm>
            <a:off x="1189052" y="4020675"/>
            <a:ext cx="26589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95" name="Google Shape;395;p12"/>
          <p:cNvSpPr txBox="1">
            <a:spLocks noGrp="1"/>
          </p:cNvSpPr>
          <p:nvPr>
            <p:ph type="subTitle" idx="2"/>
          </p:nvPr>
        </p:nvSpPr>
        <p:spPr>
          <a:xfrm>
            <a:off x="4713302" y="4020675"/>
            <a:ext cx="26589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96" name="Google Shape;396;p12"/>
          <p:cNvSpPr txBox="1">
            <a:spLocks noGrp="1"/>
          </p:cNvSpPr>
          <p:nvPr>
            <p:ph type="subTitle" idx="3"/>
          </p:nvPr>
        </p:nvSpPr>
        <p:spPr>
          <a:xfrm>
            <a:off x="8237552" y="4020675"/>
            <a:ext cx="26586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97" name="Google Shape;397;p12"/>
          <p:cNvSpPr txBox="1">
            <a:spLocks noGrp="1"/>
          </p:cNvSpPr>
          <p:nvPr>
            <p:ph type="title"/>
          </p:nvPr>
        </p:nvSpPr>
        <p:spPr>
          <a:xfrm>
            <a:off x="1189050" y="6695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98" name="Google Shape;398;p12"/>
          <p:cNvSpPr txBox="1">
            <a:spLocks noGrp="1"/>
          </p:cNvSpPr>
          <p:nvPr>
            <p:ph type="body" idx="4"/>
          </p:nvPr>
        </p:nvSpPr>
        <p:spPr>
          <a:xfrm>
            <a:off x="1189050" y="4458625"/>
            <a:ext cx="26589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399" name="Google Shape;399;p12"/>
          <p:cNvSpPr txBox="1">
            <a:spLocks noGrp="1"/>
          </p:cNvSpPr>
          <p:nvPr>
            <p:ph type="body" idx="5"/>
          </p:nvPr>
        </p:nvSpPr>
        <p:spPr>
          <a:xfrm>
            <a:off x="4713300" y="4447196"/>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400" name="Google Shape;400;p12"/>
          <p:cNvSpPr txBox="1">
            <a:spLocks noGrp="1"/>
          </p:cNvSpPr>
          <p:nvPr>
            <p:ph type="body" idx="6"/>
          </p:nvPr>
        </p:nvSpPr>
        <p:spPr>
          <a:xfrm>
            <a:off x="8237550" y="4433967"/>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401" name="Google Shape;401;p12"/>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402"/>
        <p:cNvGrpSpPr/>
        <p:nvPr/>
      </p:nvGrpSpPr>
      <p:grpSpPr>
        <a:xfrm>
          <a:off x="0" y="0"/>
          <a:ext cx="0" cy="0"/>
          <a:chOff x="0" y="0"/>
          <a:chExt cx="0" cy="0"/>
        </a:xfrm>
      </p:grpSpPr>
      <p:grpSp>
        <p:nvGrpSpPr>
          <p:cNvPr id="403" name="Google Shape;403;p13"/>
          <p:cNvGrpSpPr/>
          <p:nvPr/>
        </p:nvGrpSpPr>
        <p:grpSpPr>
          <a:xfrm>
            <a:off x="-54500" y="2918637"/>
            <a:ext cx="12245912" cy="3938882"/>
            <a:chOff x="4435" y="7748593"/>
            <a:chExt cx="12182563" cy="5161009"/>
          </a:xfrm>
        </p:grpSpPr>
        <p:sp>
          <p:nvSpPr>
            <p:cNvPr id="404" name="Google Shape;404;p13"/>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13"/>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13"/>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13"/>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3"/>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13"/>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3"/>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3"/>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3"/>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3"/>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3"/>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3"/>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3"/>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3"/>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3"/>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3"/>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3"/>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3"/>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3"/>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3"/>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3"/>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3"/>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3"/>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3"/>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3"/>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3"/>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13"/>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13"/>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3"/>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3"/>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3"/>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3"/>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6" name="Google Shape;436;p13"/>
          <p:cNvSpPr txBox="1">
            <a:spLocks noGrp="1"/>
          </p:cNvSpPr>
          <p:nvPr>
            <p:ph type="title" hasCustomPrompt="1"/>
          </p:nvPr>
        </p:nvSpPr>
        <p:spPr>
          <a:xfrm>
            <a:off x="715025"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437" name="Google Shape;437;p13"/>
          <p:cNvSpPr txBox="1">
            <a:spLocks noGrp="1"/>
          </p:cNvSpPr>
          <p:nvPr>
            <p:ph type="title" idx="2"/>
          </p:nvPr>
        </p:nvSpPr>
        <p:spPr>
          <a:xfrm>
            <a:off x="715025" y="898175"/>
            <a:ext cx="107148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a:endParaRPr/>
          </a:p>
        </p:txBody>
      </p:sp>
      <p:sp>
        <p:nvSpPr>
          <p:cNvPr id="438" name="Google Shape;438;p13"/>
          <p:cNvSpPr txBox="1">
            <a:spLocks noGrp="1"/>
          </p:cNvSpPr>
          <p:nvPr>
            <p:ph type="title" idx="3" hasCustomPrompt="1"/>
          </p:nvPr>
        </p:nvSpPr>
        <p:spPr>
          <a:xfrm>
            <a:off x="4516336"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439" name="Google Shape;439;p13"/>
          <p:cNvSpPr txBox="1">
            <a:spLocks noGrp="1"/>
          </p:cNvSpPr>
          <p:nvPr>
            <p:ph type="title" idx="4" hasCustomPrompt="1"/>
          </p:nvPr>
        </p:nvSpPr>
        <p:spPr>
          <a:xfrm>
            <a:off x="8481454"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440" name="Google Shape;440;p13"/>
          <p:cNvSpPr txBox="1">
            <a:spLocks noGrp="1"/>
          </p:cNvSpPr>
          <p:nvPr>
            <p:ph type="body" idx="1"/>
          </p:nvPr>
        </p:nvSpPr>
        <p:spPr>
          <a:xfrm>
            <a:off x="8481446" y="3619725"/>
            <a:ext cx="29484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441" name="Google Shape;441;p13"/>
          <p:cNvSpPr txBox="1">
            <a:spLocks noGrp="1"/>
          </p:cNvSpPr>
          <p:nvPr>
            <p:ph type="body" idx="5"/>
          </p:nvPr>
        </p:nvSpPr>
        <p:spPr>
          <a:xfrm>
            <a:off x="4516345" y="3608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442" name="Google Shape;442;p13"/>
          <p:cNvSpPr txBox="1">
            <a:spLocks noGrp="1"/>
          </p:cNvSpPr>
          <p:nvPr>
            <p:ph type="body" idx="6"/>
          </p:nvPr>
        </p:nvSpPr>
        <p:spPr>
          <a:xfrm>
            <a:off x="715025" y="3608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443" name="Google Shape;443;p13"/>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1" name="Shape 444"/>
        <p:cNvGrpSpPr/>
        <p:nvPr/>
      </p:nvGrpSpPr>
      <p:grpSpPr>
        <a:xfrm>
          <a:off x="0" y="0"/>
          <a:ext cx="0" cy="0"/>
          <a:chOff x="0" y="0"/>
          <a:chExt cx="0" cy="0"/>
        </a:xfrm>
      </p:grpSpPr>
      <p:sp>
        <p:nvSpPr>
          <p:cNvPr id="445" name="Google Shape;445;p14"/>
          <p:cNvSpPr txBox="1">
            <a:spLocks noGrp="1"/>
          </p:cNvSpPr>
          <p:nvPr>
            <p:ph type="subTitle" idx="1"/>
          </p:nvPr>
        </p:nvSpPr>
        <p:spPr>
          <a:xfrm>
            <a:off x="720400" y="2163600"/>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46" name="Google Shape;446;p14"/>
          <p:cNvSpPr txBox="1">
            <a:spLocks noGrp="1"/>
          </p:cNvSpPr>
          <p:nvPr>
            <p:ph type="subTitle" idx="2"/>
          </p:nvPr>
        </p:nvSpPr>
        <p:spPr>
          <a:xfrm>
            <a:off x="720400" y="4020325"/>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47" name="Google Shape;447;p14"/>
          <p:cNvSpPr txBox="1">
            <a:spLocks noGrp="1"/>
          </p:cNvSpPr>
          <p:nvPr>
            <p:ph type="subTitle" idx="3"/>
          </p:nvPr>
        </p:nvSpPr>
        <p:spPr>
          <a:xfrm>
            <a:off x="8381787" y="2172980"/>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48" name="Google Shape;448;p14"/>
          <p:cNvSpPr txBox="1">
            <a:spLocks noGrp="1"/>
          </p:cNvSpPr>
          <p:nvPr>
            <p:ph type="subTitle" idx="4"/>
          </p:nvPr>
        </p:nvSpPr>
        <p:spPr>
          <a:xfrm>
            <a:off x="4571787" y="2180950"/>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49" name="Google Shape;449;p14"/>
          <p:cNvSpPr txBox="1">
            <a:spLocks noGrp="1"/>
          </p:cNvSpPr>
          <p:nvPr>
            <p:ph type="subTitle" idx="5"/>
          </p:nvPr>
        </p:nvSpPr>
        <p:spPr>
          <a:xfrm>
            <a:off x="4571787" y="4020325"/>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50" name="Google Shape;450;p14"/>
          <p:cNvSpPr txBox="1">
            <a:spLocks noGrp="1"/>
          </p:cNvSpPr>
          <p:nvPr>
            <p:ph type="subTitle" idx="6"/>
          </p:nvPr>
        </p:nvSpPr>
        <p:spPr>
          <a:xfrm>
            <a:off x="8381787" y="4001780"/>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51" name="Google Shape;451;p14"/>
          <p:cNvSpPr txBox="1">
            <a:spLocks noGrp="1"/>
          </p:cNvSpPr>
          <p:nvPr>
            <p:ph type="title"/>
          </p:nvPr>
        </p:nvSpPr>
        <p:spPr>
          <a:xfrm>
            <a:off x="720400" y="898175"/>
            <a:ext cx="1091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452" name="Google Shape;452;p14"/>
          <p:cNvSpPr txBox="1">
            <a:spLocks noGrp="1"/>
          </p:cNvSpPr>
          <p:nvPr>
            <p:ph type="body" idx="7"/>
          </p:nvPr>
        </p:nvSpPr>
        <p:spPr>
          <a:xfrm>
            <a:off x="4571787" y="2589800"/>
            <a:ext cx="3250500" cy="8340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453" name="Google Shape;453;p14"/>
          <p:cNvSpPr txBox="1">
            <a:spLocks noGrp="1"/>
          </p:cNvSpPr>
          <p:nvPr>
            <p:ph type="body" idx="8"/>
          </p:nvPr>
        </p:nvSpPr>
        <p:spPr>
          <a:xfrm>
            <a:off x="8381787" y="44186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454" name="Google Shape;454;p14"/>
          <p:cNvSpPr txBox="1">
            <a:spLocks noGrp="1"/>
          </p:cNvSpPr>
          <p:nvPr>
            <p:ph type="body" idx="9"/>
          </p:nvPr>
        </p:nvSpPr>
        <p:spPr>
          <a:xfrm>
            <a:off x="4571787" y="44186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455" name="Google Shape;455;p14"/>
          <p:cNvSpPr txBox="1">
            <a:spLocks noGrp="1"/>
          </p:cNvSpPr>
          <p:nvPr>
            <p:ph type="body" idx="13"/>
          </p:nvPr>
        </p:nvSpPr>
        <p:spPr>
          <a:xfrm>
            <a:off x="720400" y="25898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456" name="Google Shape;456;p14"/>
          <p:cNvSpPr txBox="1">
            <a:spLocks noGrp="1"/>
          </p:cNvSpPr>
          <p:nvPr>
            <p:ph type="body" idx="14"/>
          </p:nvPr>
        </p:nvSpPr>
        <p:spPr>
          <a:xfrm>
            <a:off x="8381787" y="25898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457" name="Google Shape;457;p14"/>
          <p:cNvSpPr txBox="1">
            <a:spLocks noGrp="1"/>
          </p:cNvSpPr>
          <p:nvPr>
            <p:ph type="body" idx="15"/>
          </p:nvPr>
        </p:nvSpPr>
        <p:spPr>
          <a:xfrm>
            <a:off x="720400" y="44186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grpSp>
        <p:nvGrpSpPr>
          <p:cNvPr id="458" name="Google Shape;458;p14"/>
          <p:cNvGrpSpPr/>
          <p:nvPr/>
        </p:nvGrpSpPr>
        <p:grpSpPr>
          <a:xfrm rot="10800000">
            <a:off x="-54500" y="2918637"/>
            <a:ext cx="12245912" cy="3938882"/>
            <a:chOff x="4435" y="7748593"/>
            <a:chExt cx="12182563" cy="5161009"/>
          </a:xfrm>
        </p:grpSpPr>
        <p:sp>
          <p:nvSpPr>
            <p:cNvPr id="459" name="Google Shape;459;p14"/>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4"/>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4"/>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4"/>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4"/>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4"/>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4"/>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4"/>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4"/>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4"/>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4"/>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4"/>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14"/>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4"/>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4"/>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4"/>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4"/>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4"/>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4"/>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4"/>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4"/>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4"/>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4"/>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4"/>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4"/>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4"/>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4"/>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4"/>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4"/>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4"/>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4"/>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4"/>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1" name="Google Shape;491;p14"/>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1" name="Shape 492"/>
        <p:cNvGrpSpPr/>
        <p:nvPr/>
      </p:nvGrpSpPr>
      <p:grpSpPr>
        <a:xfrm>
          <a:off x="0" y="0"/>
          <a:ext cx="0" cy="0"/>
          <a:chOff x="0" y="0"/>
          <a:chExt cx="0" cy="0"/>
        </a:xfrm>
      </p:grpSpPr>
      <p:grpSp>
        <p:nvGrpSpPr>
          <p:cNvPr id="493" name="Google Shape;493;p15"/>
          <p:cNvGrpSpPr/>
          <p:nvPr/>
        </p:nvGrpSpPr>
        <p:grpSpPr>
          <a:xfrm>
            <a:off x="-54500" y="2918637"/>
            <a:ext cx="12245912" cy="3938882"/>
            <a:chOff x="4435" y="7748593"/>
            <a:chExt cx="12182563" cy="5161009"/>
          </a:xfrm>
        </p:grpSpPr>
        <p:sp>
          <p:nvSpPr>
            <p:cNvPr id="494" name="Google Shape;494;p15"/>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15"/>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15"/>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15"/>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15"/>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15"/>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15"/>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15"/>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15"/>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15"/>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15"/>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15"/>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15"/>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15"/>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15"/>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26" name="Google Shape;526;p15"/>
          <p:cNvSpPr txBox="1">
            <a:spLocks noGrp="1"/>
          </p:cNvSpPr>
          <p:nvPr>
            <p:ph type="subTitle" idx="1"/>
          </p:nvPr>
        </p:nvSpPr>
        <p:spPr>
          <a:xfrm>
            <a:off x="8378500" y="1882375"/>
            <a:ext cx="33978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527" name="Google Shape;527;p15"/>
          <p:cNvSpPr txBox="1">
            <a:spLocks noGrp="1"/>
          </p:cNvSpPr>
          <p:nvPr>
            <p:ph type="subTitle" idx="2"/>
          </p:nvPr>
        </p:nvSpPr>
        <p:spPr>
          <a:xfrm>
            <a:off x="8378500" y="4102757"/>
            <a:ext cx="33978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528" name="Google Shape;528;p15"/>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529" name="Google Shape;529;p15"/>
          <p:cNvSpPr txBox="1">
            <a:spLocks noGrp="1"/>
          </p:cNvSpPr>
          <p:nvPr>
            <p:ph type="body" idx="3"/>
          </p:nvPr>
        </p:nvSpPr>
        <p:spPr>
          <a:xfrm>
            <a:off x="8378500" y="2318375"/>
            <a:ext cx="3397800" cy="1553400"/>
          </a:xfrm>
          <a:prstGeom prst="rect">
            <a:avLst/>
          </a:prstGeom>
        </p:spPr>
        <p:txBody>
          <a:bodyPr spcFirstLastPara="1" wrap="square" lIns="121900" tIns="121900" rIns="121900" bIns="121900"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0"/>
              </a:spcBef>
              <a:spcAft>
                <a:spcPts val="0"/>
              </a:spcAft>
              <a:buSzPts val="1400"/>
              <a:buChar char="○"/>
              <a:defRPr sz="1400"/>
            </a:lvl2pPr>
            <a:lvl3pPr marL="1371600" lvl="2" indent="-317500">
              <a:lnSpc>
                <a:spcPct val="100000"/>
              </a:lnSpc>
              <a:spcBef>
                <a:spcPts val="0"/>
              </a:spcBef>
              <a:spcAft>
                <a:spcPts val="0"/>
              </a:spcAft>
              <a:buSzPts val="1400"/>
              <a:buChar char="■"/>
              <a:defRPr sz="1400"/>
            </a:lvl3pPr>
            <a:lvl4pPr marL="1828800" lvl="3" indent="-317500">
              <a:lnSpc>
                <a:spcPct val="100000"/>
              </a:lnSpc>
              <a:spcBef>
                <a:spcPts val="0"/>
              </a:spcBef>
              <a:spcAft>
                <a:spcPts val="0"/>
              </a:spcAft>
              <a:buSzPts val="1400"/>
              <a:buChar char="●"/>
              <a:defRPr sz="1400"/>
            </a:lvl4pPr>
            <a:lvl5pPr marL="2286000" lvl="4" indent="-317500">
              <a:lnSpc>
                <a:spcPct val="100000"/>
              </a:lnSpc>
              <a:spcBef>
                <a:spcPts val="0"/>
              </a:spcBef>
              <a:spcAft>
                <a:spcPts val="0"/>
              </a:spcAft>
              <a:buSzPts val="1400"/>
              <a:buChar char="○"/>
              <a:defRPr sz="1400"/>
            </a:lvl5pPr>
            <a:lvl6pPr marL="2743200" lvl="5" indent="-317500">
              <a:lnSpc>
                <a:spcPct val="100000"/>
              </a:lnSpc>
              <a:spcBef>
                <a:spcPts val="0"/>
              </a:spcBef>
              <a:spcAft>
                <a:spcPts val="0"/>
              </a:spcAft>
              <a:buSzPts val="1400"/>
              <a:buChar char="■"/>
              <a:defRPr sz="1400"/>
            </a:lvl6pPr>
            <a:lvl7pPr marL="3200400" lvl="6" indent="-317500">
              <a:lnSpc>
                <a:spcPct val="100000"/>
              </a:lnSpc>
              <a:spcBef>
                <a:spcPts val="0"/>
              </a:spcBef>
              <a:spcAft>
                <a:spcPts val="0"/>
              </a:spcAft>
              <a:buSzPts val="1400"/>
              <a:buChar char="●"/>
              <a:defRPr sz="1400"/>
            </a:lvl7pPr>
            <a:lvl8pPr marL="3657600" lvl="7" indent="-317500">
              <a:lnSpc>
                <a:spcPct val="100000"/>
              </a:lnSpc>
              <a:spcBef>
                <a:spcPts val="0"/>
              </a:spcBef>
              <a:spcAft>
                <a:spcPts val="0"/>
              </a:spcAft>
              <a:buSzPts val="1400"/>
              <a:buChar char="○"/>
              <a:defRPr sz="1400"/>
            </a:lvl8pPr>
            <a:lvl9pPr marL="4114800" lvl="8" indent="-317500">
              <a:lnSpc>
                <a:spcPct val="100000"/>
              </a:lnSpc>
              <a:spcBef>
                <a:spcPts val="0"/>
              </a:spcBef>
              <a:spcAft>
                <a:spcPts val="0"/>
              </a:spcAft>
              <a:buSzPts val="1400"/>
              <a:buChar char="■"/>
              <a:defRPr sz="1400"/>
            </a:lvl9pPr>
          </a:lstStyle>
          <a:p>
            <a:endParaRPr/>
          </a:p>
        </p:txBody>
      </p:sp>
      <p:sp>
        <p:nvSpPr>
          <p:cNvPr id="530" name="Google Shape;530;p15"/>
          <p:cNvSpPr txBox="1">
            <a:spLocks noGrp="1"/>
          </p:cNvSpPr>
          <p:nvPr>
            <p:ph type="body" idx="4"/>
          </p:nvPr>
        </p:nvSpPr>
        <p:spPr>
          <a:xfrm>
            <a:off x="8378500" y="4506700"/>
            <a:ext cx="3397800" cy="1553400"/>
          </a:xfrm>
          <a:prstGeom prst="rect">
            <a:avLst/>
          </a:prstGeom>
        </p:spPr>
        <p:txBody>
          <a:bodyPr spcFirstLastPara="1" wrap="square" lIns="121900" tIns="121900" rIns="121900" bIns="12190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a:endParaRPr/>
          </a:p>
        </p:txBody>
      </p:sp>
      <p:sp>
        <p:nvSpPr>
          <p:cNvPr id="531" name="Google Shape;531;p15"/>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532"/>
        <p:cNvGrpSpPr/>
        <p:nvPr/>
      </p:nvGrpSpPr>
      <p:grpSpPr>
        <a:xfrm>
          <a:off x="0" y="0"/>
          <a:ext cx="0" cy="0"/>
          <a:chOff x="0" y="0"/>
          <a:chExt cx="0" cy="0"/>
        </a:xfrm>
      </p:grpSpPr>
      <p:grpSp>
        <p:nvGrpSpPr>
          <p:cNvPr id="533" name="Google Shape;533;p16"/>
          <p:cNvGrpSpPr/>
          <p:nvPr/>
        </p:nvGrpSpPr>
        <p:grpSpPr>
          <a:xfrm>
            <a:off x="-54500" y="2918637"/>
            <a:ext cx="12245912" cy="3938882"/>
            <a:chOff x="4435" y="7748593"/>
            <a:chExt cx="12182563" cy="5161009"/>
          </a:xfrm>
        </p:grpSpPr>
        <p:sp>
          <p:nvSpPr>
            <p:cNvPr id="534" name="Google Shape;534;p16"/>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16"/>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16"/>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16"/>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16"/>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16"/>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16"/>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16"/>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16"/>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16"/>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6"/>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6"/>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6"/>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16"/>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16"/>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6"/>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6"/>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16"/>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16"/>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16"/>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16"/>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16"/>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16"/>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16"/>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16"/>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16"/>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16"/>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16"/>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16"/>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16"/>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16"/>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6"/>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66" name="Google Shape;566;p16"/>
          <p:cNvSpPr txBox="1">
            <a:spLocks noGrp="1"/>
          </p:cNvSpPr>
          <p:nvPr>
            <p:ph type="subTitle" idx="1"/>
          </p:nvPr>
        </p:nvSpPr>
        <p:spPr>
          <a:xfrm>
            <a:off x="415600"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567" name="Google Shape;567;p16"/>
          <p:cNvSpPr txBox="1">
            <a:spLocks noGrp="1"/>
          </p:cNvSpPr>
          <p:nvPr>
            <p:ph type="subTitle" idx="2"/>
          </p:nvPr>
        </p:nvSpPr>
        <p:spPr>
          <a:xfrm>
            <a:off x="2775377"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568" name="Google Shape;568;p16"/>
          <p:cNvSpPr txBox="1">
            <a:spLocks noGrp="1"/>
          </p:cNvSpPr>
          <p:nvPr>
            <p:ph type="subTitle" idx="3"/>
          </p:nvPr>
        </p:nvSpPr>
        <p:spPr>
          <a:xfrm>
            <a:off x="5135153" y="23425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569" name="Google Shape;569;p16"/>
          <p:cNvSpPr txBox="1">
            <a:spLocks noGrp="1"/>
          </p:cNvSpPr>
          <p:nvPr>
            <p:ph type="subTitle" idx="4"/>
          </p:nvPr>
        </p:nvSpPr>
        <p:spPr>
          <a:xfrm>
            <a:off x="7494930" y="23425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570" name="Google Shape;570;p16"/>
          <p:cNvSpPr txBox="1">
            <a:spLocks noGrp="1"/>
          </p:cNvSpPr>
          <p:nvPr>
            <p:ph type="subTitle" idx="5"/>
          </p:nvPr>
        </p:nvSpPr>
        <p:spPr>
          <a:xfrm>
            <a:off x="9854707"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571" name="Google Shape;571;p16"/>
          <p:cNvSpPr txBox="1">
            <a:spLocks noGrp="1"/>
          </p:cNvSpPr>
          <p:nvPr>
            <p:ph type="title"/>
          </p:nvPr>
        </p:nvSpPr>
        <p:spPr>
          <a:xfrm>
            <a:off x="415600" y="974367"/>
            <a:ext cx="113607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572" name="Google Shape;572;p16"/>
          <p:cNvSpPr txBox="1">
            <a:spLocks noGrp="1"/>
          </p:cNvSpPr>
          <p:nvPr>
            <p:ph type="body" idx="6"/>
          </p:nvPr>
        </p:nvSpPr>
        <p:spPr>
          <a:xfrm>
            <a:off x="415600" y="3238625"/>
            <a:ext cx="1997700" cy="23301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573" name="Google Shape;573;p16"/>
          <p:cNvSpPr txBox="1">
            <a:spLocks noGrp="1"/>
          </p:cNvSpPr>
          <p:nvPr>
            <p:ph type="body" idx="7"/>
          </p:nvPr>
        </p:nvSpPr>
        <p:spPr>
          <a:xfrm>
            <a:off x="2775375"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574" name="Google Shape;574;p16"/>
          <p:cNvSpPr txBox="1">
            <a:spLocks noGrp="1"/>
          </p:cNvSpPr>
          <p:nvPr>
            <p:ph type="body" idx="8"/>
          </p:nvPr>
        </p:nvSpPr>
        <p:spPr>
          <a:xfrm>
            <a:off x="5135150"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575" name="Google Shape;575;p16"/>
          <p:cNvSpPr txBox="1">
            <a:spLocks noGrp="1"/>
          </p:cNvSpPr>
          <p:nvPr>
            <p:ph type="body" idx="9"/>
          </p:nvPr>
        </p:nvSpPr>
        <p:spPr>
          <a:xfrm>
            <a:off x="7494925"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576" name="Google Shape;576;p16"/>
          <p:cNvSpPr txBox="1">
            <a:spLocks noGrp="1"/>
          </p:cNvSpPr>
          <p:nvPr>
            <p:ph type="body" idx="13"/>
          </p:nvPr>
        </p:nvSpPr>
        <p:spPr>
          <a:xfrm>
            <a:off x="9854700"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577" name="Google Shape;577;p16"/>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1" name="Shape 578"/>
        <p:cNvGrpSpPr/>
        <p:nvPr/>
      </p:nvGrpSpPr>
      <p:grpSpPr>
        <a:xfrm>
          <a:off x="0" y="0"/>
          <a:ext cx="0" cy="0"/>
          <a:chOff x="0" y="0"/>
          <a:chExt cx="0" cy="0"/>
        </a:xfrm>
      </p:grpSpPr>
      <p:sp>
        <p:nvSpPr>
          <p:cNvPr id="579" name="Google Shape;579;p17"/>
          <p:cNvSpPr txBox="1">
            <a:spLocks noGrp="1"/>
          </p:cNvSpPr>
          <p:nvPr>
            <p:ph type="title"/>
          </p:nvPr>
        </p:nvSpPr>
        <p:spPr>
          <a:xfrm>
            <a:off x="644200" y="974375"/>
            <a:ext cx="5581500" cy="7635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580" name="Google Shape;580;p17"/>
          <p:cNvSpPr txBox="1">
            <a:spLocks noGrp="1"/>
          </p:cNvSpPr>
          <p:nvPr>
            <p:ph type="body" idx="1"/>
          </p:nvPr>
        </p:nvSpPr>
        <p:spPr>
          <a:xfrm>
            <a:off x="644050" y="2097700"/>
            <a:ext cx="5581500" cy="3565800"/>
          </a:xfrm>
          <a:prstGeom prst="rect">
            <a:avLst/>
          </a:prstGeom>
        </p:spPr>
        <p:txBody>
          <a:bodyPr spcFirstLastPara="1" wrap="square" lIns="121900" tIns="121900" rIns="121900" bIns="121900" anchor="t" anchorCtr="0">
            <a:noAutofit/>
          </a:bodyPr>
          <a:lstStyle>
            <a:lvl1pPr marL="457200" lvl="0" indent="-349250" algn="r">
              <a:spcBef>
                <a:spcPts val="0"/>
              </a:spcBef>
              <a:spcAft>
                <a:spcPts val="0"/>
              </a:spcAft>
              <a:buSzPts val="1900"/>
              <a:buChar char="●"/>
              <a:defRPr/>
            </a:lvl1pPr>
            <a:lvl2pPr marL="914400" lvl="1" indent="-349250" algn="r">
              <a:spcBef>
                <a:spcPts val="2100"/>
              </a:spcBef>
              <a:spcAft>
                <a:spcPts val="0"/>
              </a:spcAft>
              <a:buSzPts val="1900"/>
              <a:buChar char="○"/>
              <a:defRPr/>
            </a:lvl2pPr>
            <a:lvl3pPr marL="1371600" lvl="2" indent="-349250" algn="r">
              <a:spcBef>
                <a:spcPts val="2100"/>
              </a:spcBef>
              <a:spcAft>
                <a:spcPts val="0"/>
              </a:spcAft>
              <a:buSzPts val="1900"/>
              <a:buChar char="■"/>
              <a:defRPr/>
            </a:lvl3pPr>
            <a:lvl4pPr marL="1828800" lvl="3" indent="-349250" algn="r">
              <a:spcBef>
                <a:spcPts val="2100"/>
              </a:spcBef>
              <a:spcAft>
                <a:spcPts val="0"/>
              </a:spcAft>
              <a:buSzPts val="1900"/>
              <a:buChar char="●"/>
              <a:defRPr/>
            </a:lvl4pPr>
            <a:lvl5pPr marL="2286000" lvl="4" indent="-349250" algn="r">
              <a:spcBef>
                <a:spcPts val="2100"/>
              </a:spcBef>
              <a:spcAft>
                <a:spcPts val="0"/>
              </a:spcAft>
              <a:buSzPts val="1900"/>
              <a:buChar char="○"/>
              <a:defRPr/>
            </a:lvl5pPr>
            <a:lvl6pPr marL="2743200" lvl="5" indent="-349250" algn="r">
              <a:spcBef>
                <a:spcPts val="2100"/>
              </a:spcBef>
              <a:spcAft>
                <a:spcPts val="0"/>
              </a:spcAft>
              <a:buSzPts val="1900"/>
              <a:buChar char="■"/>
              <a:defRPr/>
            </a:lvl6pPr>
            <a:lvl7pPr marL="3200400" lvl="6" indent="-349250" algn="r">
              <a:spcBef>
                <a:spcPts val="2100"/>
              </a:spcBef>
              <a:spcAft>
                <a:spcPts val="0"/>
              </a:spcAft>
              <a:buSzPts val="1900"/>
              <a:buChar char="●"/>
              <a:defRPr/>
            </a:lvl7pPr>
            <a:lvl8pPr marL="3657600" lvl="7" indent="-349250" algn="r">
              <a:spcBef>
                <a:spcPts val="2100"/>
              </a:spcBef>
              <a:spcAft>
                <a:spcPts val="0"/>
              </a:spcAft>
              <a:buSzPts val="1900"/>
              <a:buChar char="○"/>
              <a:defRPr/>
            </a:lvl8pPr>
            <a:lvl9pPr marL="4114800" lvl="8" indent="-349250" algn="r">
              <a:spcBef>
                <a:spcPts val="2100"/>
              </a:spcBef>
              <a:spcAft>
                <a:spcPts val="2100"/>
              </a:spcAft>
              <a:buSzPts val="1900"/>
              <a:buChar char="■"/>
              <a:defRPr/>
            </a:lvl9pPr>
          </a:lstStyle>
          <a:p>
            <a:endParaRPr/>
          </a:p>
        </p:txBody>
      </p:sp>
      <p:grpSp>
        <p:nvGrpSpPr>
          <p:cNvPr id="581" name="Google Shape;581;p17"/>
          <p:cNvGrpSpPr/>
          <p:nvPr/>
        </p:nvGrpSpPr>
        <p:grpSpPr>
          <a:xfrm>
            <a:off x="-54500" y="2918637"/>
            <a:ext cx="12245912" cy="3938882"/>
            <a:chOff x="4435" y="7748593"/>
            <a:chExt cx="12182563" cy="5161009"/>
          </a:xfrm>
        </p:grpSpPr>
        <p:sp>
          <p:nvSpPr>
            <p:cNvPr id="582" name="Google Shape;582;p17"/>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17"/>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17"/>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17"/>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7"/>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17"/>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17"/>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17"/>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17"/>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17"/>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17"/>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17"/>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17"/>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17"/>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17"/>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17"/>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17"/>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17"/>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17"/>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17"/>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17"/>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7"/>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17"/>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17"/>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7"/>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7"/>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7"/>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7"/>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7"/>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7"/>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7"/>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7"/>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14" name="Google Shape;614;p17"/>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615"/>
        <p:cNvGrpSpPr/>
        <p:nvPr/>
      </p:nvGrpSpPr>
      <p:grpSpPr>
        <a:xfrm>
          <a:off x="0" y="0"/>
          <a:ext cx="0" cy="0"/>
          <a:chOff x="0" y="0"/>
          <a:chExt cx="0" cy="0"/>
        </a:xfrm>
      </p:grpSpPr>
      <p:sp>
        <p:nvSpPr>
          <p:cNvPr id="616" name="Google Shape;616;p18"/>
          <p:cNvSpPr txBox="1">
            <a:spLocks noGrp="1"/>
          </p:cNvSpPr>
          <p:nvPr>
            <p:ph type="title"/>
          </p:nvPr>
        </p:nvSpPr>
        <p:spPr>
          <a:xfrm>
            <a:off x="5978200" y="974375"/>
            <a:ext cx="5581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617" name="Google Shape;617;p18"/>
          <p:cNvSpPr txBox="1">
            <a:spLocks noGrp="1"/>
          </p:cNvSpPr>
          <p:nvPr>
            <p:ph type="body" idx="1"/>
          </p:nvPr>
        </p:nvSpPr>
        <p:spPr>
          <a:xfrm>
            <a:off x="5978300" y="2508425"/>
            <a:ext cx="5581500" cy="31068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grpSp>
        <p:nvGrpSpPr>
          <p:cNvPr id="618" name="Google Shape;618;p18"/>
          <p:cNvGrpSpPr/>
          <p:nvPr/>
        </p:nvGrpSpPr>
        <p:grpSpPr>
          <a:xfrm>
            <a:off x="-54500" y="2918637"/>
            <a:ext cx="12245912" cy="3938882"/>
            <a:chOff x="4435" y="7748593"/>
            <a:chExt cx="12182563" cy="5161009"/>
          </a:xfrm>
        </p:grpSpPr>
        <p:sp>
          <p:nvSpPr>
            <p:cNvPr id="619" name="Google Shape;619;p18"/>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8"/>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8"/>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8"/>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8"/>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8"/>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18"/>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18"/>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8"/>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18"/>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8"/>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8"/>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8"/>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18"/>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18"/>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8"/>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8"/>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8"/>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8"/>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8"/>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18"/>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18"/>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8"/>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8"/>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8"/>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8"/>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8"/>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18"/>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18"/>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8"/>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8"/>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8"/>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1" name="Google Shape;651;p18"/>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21 Credits">
  <p:cSld name="CUSTOM_16_1">
    <p:bg>
      <p:bgPr>
        <a:gradFill>
          <a:gsLst>
            <a:gs pos="0">
              <a:schemeClr val="accent1"/>
            </a:gs>
            <a:gs pos="100000">
              <a:schemeClr val="accent2"/>
            </a:gs>
          </a:gsLst>
          <a:lin ang="2698631" scaled="0"/>
        </a:gradFill>
        <a:effectLst/>
      </p:bgPr>
    </p:bg>
    <p:spTree>
      <p:nvGrpSpPr>
        <p:cNvPr id="1" name="Shape 652"/>
        <p:cNvGrpSpPr/>
        <p:nvPr/>
      </p:nvGrpSpPr>
      <p:grpSpPr>
        <a:xfrm>
          <a:off x="0" y="0"/>
          <a:ext cx="0" cy="0"/>
          <a:chOff x="0" y="0"/>
          <a:chExt cx="0" cy="0"/>
        </a:xfrm>
      </p:grpSpPr>
      <p:sp>
        <p:nvSpPr>
          <p:cNvPr id="653" name="Google Shape;653;p19"/>
          <p:cNvSpPr txBox="1">
            <a:spLocks noGrp="1"/>
          </p:cNvSpPr>
          <p:nvPr>
            <p:ph type="title"/>
          </p:nvPr>
        </p:nvSpPr>
        <p:spPr>
          <a:xfrm>
            <a:off x="858975" y="1150325"/>
            <a:ext cx="10356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solidFill>
                  <a:schemeClr val="dk1"/>
                </a:solidFill>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654" name="Google Shape;654;p19"/>
          <p:cNvSpPr txBox="1">
            <a:spLocks noGrp="1"/>
          </p:cNvSpPr>
          <p:nvPr>
            <p:ph type="body" idx="1"/>
          </p:nvPr>
        </p:nvSpPr>
        <p:spPr>
          <a:xfrm>
            <a:off x="859161" y="2150975"/>
            <a:ext cx="10356000" cy="31068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Clr>
                <a:schemeClr val="dk1"/>
              </a:buClr>
              <a:buSzPts val="1900"/>
              <a:buChar char="●"/>
              <a:defRPr>
                <a:solidFill>
                  <a:schemeClr val="dk1"/>
                </a:solidFill>
              </a:defRPr>
            </a:lvl1pPr>
            <a:lvl2pPr marL="914400" lvl="1" indent="-349250" rtl="0">
              <a:spcBef>
                <a:spcPts val="2100"/>
              </a:spcBef>
              <a:spcAft>
                <a:spcPts val="0"/>
              </a:spcAft>
              <a:buClr>
                <a:schemeClr val="dk1"/>
              </a:buClr>
              <a:buSzPts val="1900"/>
              <a:buChar char="○"/>
              <a:defRPr>
                <a:solidFill>
                  <a:schemeClr val="dk1"/>
                </a:solidFill>
              </a:defRPr>
            </a:lvl2pPr>
            <a:lvl3pPr marL="1371600" lvl="2" indent="-349250" rtl="0">
              <a:spcBef>
                <a:spcPts val="2100"/>
              </a:spcBef>
              <a:spcAft>
                <a:spcPts val="0"/>
              </a:spcAft>
              <a:buClr>
                <a:schemeClr val="dk1"/>
              </a:buClr>
              <a:buSzPts val="1900"/>
              <a:buChar char="■"/>
              <a:defRPr>
                <a:solidFill>
                  <a:schemeClr val="dk1"/>
                </a:solidFill>
              </a:defRPr>
            </a:lvl3pPr>
            <a:lvl4pPr marL="1828800" lvl="3" indent="-349250" rtl="0">
              <a:spcBef>
                <a:spcPts val="2100"/>
              </a:spcBef>
              <a:spcAft>
                <a:spcPts val="0"/>
              </a:spcAft>
              <a:buClr>
                <a:schemeClr val="dk1"/>
              </a:buClr>
              <a:buSzPts val="1900"/>
              <a:buChar char="●"/>
              <a:defRPr>
                <a:solidFill>
                  <a:schemeClr val="dk1"/>
                </a:solidFill>
              </a:defRPr>
            </a:lvl4pPr>
            <a:lvl5pPr marL="2286000" lvl="4" indent="-349250" rtl="0">
              <a:spcBef>
                <a:spcPts val="2100"/>
              </a:spcBef>
              <a:spcAft>
                <a:spcPts val="0"/>
              </a:spcAft>
              <a:buClr>
                <a:schemeClr val="dk1"/>
              </a:buClr>
              <a:buSzPts val="1900"/>
              <a:buChar char="○"/>
              <a:defRPr>
                <a:solidFill>
                  <a:schemeClr val="dk1"/>
                </a:solidFill>
              </a:defRPr>
            </a:lvl5pPr>
            <a:lvl6pPr marL="2743200" lvl="5" indent="-349250" rtl="0">
              <a:spcBef>
                <a:spcPts val="2100"/>
              </a:spcBef>
              <a:spcAft>
                <a:spcPts val="0"/>
              </a:spcAft>
              <a:buClr>
                <a:schemeClr val="dk1"/>
              </a:buClr>
              <a:buSzPts val="1900"/>
              <a:buChar char="■"/>
              <a:defRPr>
                <a:solidFill>
                  <a:schemeClr val="dk1"/>
                </a:solidFill>
              </a:defRPr>
            </a:lvl6pPr>
            <a:lvl7pPr marL="3200400" lvl="6" indent="-349250" rtl="0">
              <a:spcBef>
                <a:spcPts val="2100"/>
              </a:spcBef>
              <a:spcAft>
                <a:spcPts val="0"/>
              </a:spcAft>
              <a:buClr>
                <a:schemeClr val="dk1"/>
              </a:buClr>
              <a:buSzPts val="1900"/>
              <a:buChar char="●"/>
              <a:defRPr>
                <a:solidFill>
                  <a:schemeClr val="dk1"/>
                </a:solidFill>
              </a:defRPr>
            </a:lvl7pPr>
            <a:lvl8pPr marL="3657600" lvl="7" indent="-349250" rtl="0">
              <a:spcBef>
                <a:spcPts val="2100"/>
              </a:spcBef>
              <a:spcAft>
                <a:spcPts val="0"/>
              </a:spcAft>
              <a:buClr>
                <a:schemeClr val="dk1"/>
              </a:buClr>
              <a:buSzPts val="1900"/>
              <a:buChar char="○"/>
              <a:defRPr>
                <a:solidFill>
                  <a:schemeClr val="dk1"/>
                </a:solidFill>
              </a:defRPr>
            </a:lvl8pPr>
            <a:lvl9pPr marL="4114800" lvl="8" indent="-349250" rtl="0">
              <a:spcBef>
                <a:spcPts val="2100"/>
              </a:spcBef>
              <a:spcAft>
                <a:spcPts val="2100"/>
              </a:spcAft>
              <a:buClr>
                <a:schemeClr val="dk1"/>
              </a:buClr>
              <a:buSzPts val="1900"/>
              <a:buChar char="■"/>
              <a:defRPr>
                <a:solidFill>
                  <a:schemeClr val="dk1"/>
                </a:solidFill>
              </a:defRPr>
            </a:lvl9pPr>
          </a:lstStyle>
          <a:p>
            <a:endParaRPr/>
          </a:p>
        </p:txBody>
      </p:sp>
      <p:grpSp>
        <p:nvGrpSpPr>
          <p:cNvPr id="655" name="Google Shape;655;p19"/>
          <p:cNvGrpSpPr/>
          <p:nvPr/>
        </p:nvGrpSpPr>
        <p:grpSpPr>
          <a:xfrm>
            <a:off x="-130700" y="3234091"/>
            <a:ext cx="12322662" cy="3624061"/>
            <a:chOff x="4435" y="7748593"/>
            <a:chExt cx="12182563" cy="5161009"/>
          </a:xfrm>
        </p:grpSpPr>
        <p:sp>
          <p:nvSpPr>
            <p:cNvPr id="656" name="Google Shape;656;p19"/>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9"/>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9"/>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9"/>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9"/>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9"/>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9"/>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9"/>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9"/>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9"/>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9"/>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9"/>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9"/>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9"/>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9"/>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9"/>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9"/>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9"/>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9"/>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9"/>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9"/>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9"/>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9"/>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9"/>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9"/>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9"/>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9"/>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9"/>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9"/>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9"/>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9"/>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9"/>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8" name="Google Shape;688;p19"/>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689"/>
        <p:cNvGrpSpPr/>
        <p:nvPr/>
      </p:nvGrpSpPr>
      <p:grpSpPr>
        <a:xfrm>
          <a:off x="0" y="0"/>
          <a:ext cx="0" cy="0"/>
          <a:chOff x="0" y="0"/>
          <a:chExt cx="0" cy="0"/>
        </a:xfrm>
      </p:grpSpPr>
      <p:grpSp>
        <p:nvGrpSpPr>
          <p:cNvPr id="690" name="Google Shape;690;p20"/>
          <p:cNvGrpSpPr/>
          <p:nvPr/>
        </p:nvGrpSpPr>
        <p:grpSpPr>
          <a:xfrm flipH="1">
            <a:off x="-54500" y="2918637"/>
            <a:ext cx="12245912" cy="3938882"/>
            <a:chOff x="4435" y="7748593"/>
            <a:chExt cx="12182563" cy="5161009"/>
          </a:xfrm>
        </p:grpSpPr>
        <p:sp>
          <p:nvSpPr>
            <p:cNvPr id="691" name="Google Shape;691;p20"/>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20"/>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20"/>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20"/>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20"/>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20"/>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20"/>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20"/>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20"/>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20"/>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20"/>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20"/>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20"/>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20"/>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20"/>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20"/>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20"/>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20"/>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20"/>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20"/>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20"/>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20"/>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20"/>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20"/>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20"/>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20"/>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20"/>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20"/>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20"/>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20"/>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20"/>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20"/>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23" name="Google Shape;723;p20"/>
          <p:cNvSpPr txBox="1">
            <a:spLocks noGrp="1"/>
          </p:cNvSpPr>
          <p:nvPr>
            <p:ph type="subTitle" idx="1"/>
          </p:nvPr>
        </p:nvSpPr>
        <p:spPr>
          <a:xfrm>
            <a:off x="4918475" y="2716900"/>
            <a:ext cx="5581500" cy="717900"/>
          </a:xfrm>
          <a:prstGeom prst="rect">
            <a:avLst/>
          </a:prstGeom>
        </p:spPr>
        <p:txBody>
          <a:bodyPr spcFirstLastPara="1" wrap="square" lIns="121900" tIns="121900" rIns="121900" bIns="121900" anchor="t" anchorCtr="0">
            <a:noAutofit/>
          </a:bodyPr>
          <a:lstStyle>
            <a:lvl1pPr lvl="0" algn="r" rtl="0">
              <a:spcBef>
                <a:spcPts val="0"/>
              </a:spcBef>
              <a:spcAft>
                <a:spcPts val="0"/>
              </a:spcAft>
              <a:buSzPts val="2100"/>
              <a:buNone/>
              <a:defRPr sz="2100" b="1"/>
            </a:lvl1pPr>
            <a:lvl2pPr lvl="1" algn="r" rtl="0">
              <a:spcBef>
                <a:spcPts val="2100"/>
              </a:spcBef>
              <a:spcAft>
                <a:spcPts val="0"/>
              </a:spcAft>
              <a:buSzPts val="2100"/>
              <a:buNone/>
              <a:defRPr sz="2100" b="1"/>
            </a:lvl2pPr>
            <a:lvl3pPr lvl="2" algn="r" rtl="0">
              <a:spcBef>
                <a:spcPts val="2100"/>
              </a:spcBef>
              <a:spcAft>
                <a:spcPts val="0"/>
              </a:spcAft>
              <a:buSzPts val="2100"/>
              <a:buNone/>
              <a:defRPr sz="2100" b="1"/>
            </a:lvl3pPr>
            <a:lvl4pPr lvl="3" algn="r" rtl="0">
              <a:spcBef>
                <a:spcPts val="2100"/>
              </a:spcBef>
              <a:spcAft>
                <a:spcPts val="0"/>
              </a:spcAft>
              <a:buSzPts val="2100"/>
              <a:buNone/>
              <a:defRPr sz="2100" b="1"/>
            </a:lvl4pPr>
            <a:lvl5pPr lvl="4" algn="r" rtl="0">
              <a:spcBef>
                <a:spcPts val="2100"/>
              </a:spcBef>
              <a:spcAft>
                <a:spcPts val="0"/>
              </a:spcAft>
              <a:buSzPts val="2100"/>
              <a:buNone/>
              <a:defRPr sz="2100" b="1"/>
            </a:lvl5pPr>
            <a:lvl6pPr lvl="5" algn="r" rtl="0">
              <a:spcBef>
                <a:spcPts val="2100"/>
              </a:spcBef>
              <a:spcAft>
                <a:spcPts val="0"/>
              </a:spcAft>
              <a:buSzPts val="2100"/>
              <a:buNone/>
              <a:defRPr sz="2100" b="1"/>
            </a:lvl6pPr>
            <a:lvl7pPr lvl="6" algn="r" rtl="0">
              <a:spcBef>
                <a:spcPts val="2100"/>
              </a:spcBef>
              <a:spcAft>
                <a:spcPts val="0"/>
              </a:spcAft>
              <a:buSzPts val="2100"/>
              <a:buNone/>
              <a:defRPr sz="2100" b="1"/>
            </a:lvl7pPr>
            <a:lvl8pPr lvl="7" algn="r" rtl="0">
              <a:spcBef>
                <a:spcPts val="2100"/>
              </a:spcBef>
              <a:spcAft>
                <a:spcPts val="0"/>
              </a:spcAft>
              <a:buSzPts val="2100"/>
              <a:buNone/>
              <a:defRPr sz="2100" b="1"/>
            </a:lvl8pPr>
            <a:lvl9pPr lvl="8" algn="r" rtl="0">
              <a:spcBef>
                <a:spcPts val="2100"/>
              </a:spcBef>
              <a:spcAft>
                <a:spcPts val="2100"/>
              </a:spcAft>
              <a:buSzPts val="2100"/>
              <a:buNone/>
              <a:defRPr sz="2100" b="1"/>
            </a:lvl9pPr>
          </a:lstStyle>
          <a:p>
            <a:endParaRPr/>
          </a:p>
        </p:txBody>
      </p:sp>
      <p:sp>
        <p:nvSpPr>
          <p:cNvPr id="724" name="Google Shape;724;p20"/>
          <p:cNvSpPr txBox="1">
            <a:spLocks noGrp="1"/>
          </p:cNvSpPr>
          <p:nvPr>
            <p:ph type="title"/>
          </p:nvPr>
        </p:nvSpPr>
        <p:spPr>
          <a:xfrm>
            <a:off x="4918475" y="1784050"/>
            <a:ext cx="5581500" cy="763500"/>
          </a:xfrm>
          <a:prstGeom prst="rect">
            <a:avLst/>
          </a:prstGeom>
        </p:spPr>
        <p:txBody>
          <a:bodyPr spcFirstLastPara="1" wrap="square" lIns="121900" tIns="121900" rIns="121900" bIns="121900" anchor="b" anchorCtr="0">
            <a:noAutofit/>
          </a:bodyPr>
          <a:lstStyle>
            <a:lvl1pPr marL="0" marR="0" lvl="0" indent="0" algn="r" rtl="0">
              <a:lnSpc>
                <a:spcPct val="100000"/>
              </a:lnSpc>
              <a:spcBef>
                <a:spcPts val="0"/>
              </a:spcBef>
              <a:spcAft>
                <a:spcPts val="0"/>
              </a:spcAft>
              <a:buClr>
                <a:schemeClr val="dk1"/>
              </a:buClr>
              <a:buSzPts val="7000"/>
              <a:buFont typeface="Aldrich"/>
              <a:buNone/>
              <a:defRPr sz="7000"/>
            </a:lvl1pPr>
            <a:lvl2pPr lvl="1"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725" name="Google Shape;725;p20"/>
          <p:cNvSpPr txBox="1">
            <a:spLocks noGrp="1"/>
          </p:cNvSpPr>
          <p:nvPr>
            <p:ph type="body" idx="2"/>
          </p:nvPr>
        </p:nvSpPr>
        <p:spPr>
          <a:xfrm>
            <a:off x="4918525" y="3581700"/>
            <a:ext cx="5581500" cy="1341600"/>
          </a:xfrm>
          <a:prstGeom prst="rect">
            <a:avLst/>
          </a:prstGeom>
        </p:spPr>
        <p:txBody>
          <a:bodyPr spcFirstLastPara="1" wrap="square" lIns="121900" tIns="121900" rIns="121900" bIns="121900" anchor="t" anchorCtr="0">
            <a:noAutofit/>
          </a:bodyPr>
          <a:lstStyle>
            <a:lvl1pPr marL="457200" lvl="0" indent="-349250" algn="r">
              <a:lnSpc>
                <a:spcPct val="100000"/>
              </a:lnSpc>
              <a:spcBef>
                <a:spcPts val="0"/>
              </a:spcBef>
              <a:spcAft>
                <a:spcPts val="0"/>
              </a:spcAft>
              <a:buSzPts val="1900"/>
              <a:buChar char="●"/>
              <a:defRPr/>
            </a:lvl1pPr>
            <a:lvl2pPr marL="914400" lvl="1" indent="-349250" algn="r">
              <a:lnSpc>
                <a:spcPct val="100000"/>
              </a:lnSpc>
              <a:spcBef>
                <a:spcPts val="0"/>
              </a:spcBef>
              <a:spcAft>
                <a:spcPts val="0"/>
              </a:spcAft>
              <a:buSzPts val="1900"/>
              <a:buChar char="○"/>
              <a:defRPr/>
            </a:lvl2pPr>
            <a:lvl3pPr marL="1371600" lvl="2" indent="-349250" algn="r">
              <a:lnSpc>
                <a:spcPct val="100000"/>
              </a:lnSpc>
              <a:spcBef>
                <a:spcPts val="0"/>
              </a:spcBef>
              <a:spcAft>
                <a:spcPts val="0"/>
              </a:spcAft>
              <a:buSzPts val="1900"/>
              <a:buChar char="■"/>
              <a:defRPr/>
            </a:lvl3pPr>
            <a:lvl4pPr marL="1828800" lvl="3" indent="-349250" algn="r">
              <a:lnSpc>
                <a:spcPct val="100000"/>
              </a:lnSpc>
              <a:spcBef>
                <a:spcPts val="0"/>
              </a:spcBef>
              <a:spcAft>
                <a:spcPts val="0"/>
              </a:spcAft>
              <a:buSzPts val="1900"/>
              <a:buChar char="●"/>
              <a:defRPr/>
            </a:lvl4pPr>
            <a:lvl5pPr marL="2286000" lvl="4" indent="-349250" algn="r">
              <a:lnSpc>
                <a:spcPct val="100000"/>
              </a:lnSpc>
              <a:spcBef>
                <a:spcPts val="0"/>
              </a:spcBef>
              <a:spcAft>
                <a:spcPts val="0"/>
              </a:spcAft>
              <a:buSzPts val="1900"/>
              <a:buChar char="○"/>
              <a:defRPr/>
            </a:lvl5pPr>
            <a:lvl6pPr marL="2743200" lvl="5" indent="-349250" algn="r">
              <a:lnSpc>
                <a:spcPct val="100000"/>
              </a:lnSpc>
              <a:spcBef>
                <a:spcPts val="0"/>
              </a:spcBef>
              <a:spcAft>
                <a:spcPts val="0"/>
              </a:spcAft>
              <a:buSzPts val="1900"/>
              <a:buChar char="■"/>
              <a:defRPr/>
            </a:lvl6pPr>
            <a:lvl7pPr marL="3200400" lvl="6" indent="-349250" algn="r">
              <a:lnSpc>
                <a:spcPct val="100000"/>
              </a:lnSpc>
              <a:spcBef>
                <a:spcPts val="0"/>
              </a:spcBef>
              <a:spcAft>
                <a:spcPts val="0"/>
              </a:spcAft>
              <a:buSzPts val="1900"/>
              <a:buChar char="●"/>
              <a:defRPr/>
            </a:lvl7pPr>
            <a:lvl8pPr marL="3657600" lvl="7" indent="-349250" algn="r">
              <a:lnSpc>
                <a:spcPct val="100000"/>
              </a:lnSpc>
              <a:spcBef>
                <a:spcPts val="0"/>
              </a:spcBef>
              <a:spcAft>
                <a:spcPts val="0"/>
              </a:spcAft>
              <a:buSzPts val="1900"/>
              <a:buChar char="○"/>
              <a:defRPr/>
            </a:lvl8pPr>
            <a:lvl9pPr marL="4114800" lvl="8" indent="-349250" algn="r">
              <a:lnSpc>
                <a:spcPct val="100000"/>
              </a:lnSpc>
              <a:spcBef>
                <a:spcPts val="0"/>
              </a:spcBef>
              <a:spcAft>
                <a:spcPts val="0"/>
              </a:spcAft>
              <a:buSzPts val="1900"/>
              <a:buChar char="■"/>
              <a:defRPr/>
            </a:lvl9pPr>
          </a:lstStyle>
          <a:p>
            <a:endParaRPr/>
          </a:p>
        </p:txBody>
      </p:sp>
      <p:sp>
        <p:nvSpPr>
          <p:cNvPr id="726" name="Google Shape;726;p20"/>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46"/>
        <p:cNvGrpSpPr/>
        <p:nvPr/>
      </p:nvGrpSpPr>
      <p:grpSpPr>
        <a:xfrm>
          <a:off x="0" y="0"/>
          <a:ext cx="0" cy="0"/>
          <a:chOff x="0" y="0"/>
          <a:chExt cx="0" cy="0"/>
        </a:xfrm>
      </p:grpSpPr>
      <p:sp>
        <p:nvSpPr>
          <p:cNvPr id="47" name="Google Shape;47;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
        <p:nvSpPr>
          <p:cNvPr id="48" name="Google Shape;48;p3"/>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 name="Shape 727"/>
        <p:cNvGrpSpPr/>
        <p:nvPr/>
      </p:nvGrpSpPr>
      <p:grpSpPr>
        <a:xfrm>
          <a:off x="0" y="0"/>
          <a:ext cx="0" cy="0"/>
          <a:chOff x="0" y="0"/>
          <a:chExt cx="0" cy="0"/>
        </a:xfrm>
      </p:grpSpPr>
      <p:grpSp>
        <p:nvGrpSpPr>
          <p:cNvPr id="728" name="Google Shape;728;p21"/>
          <p:cNvGrpSpPr/>
          <p:nvPr/>
        </p:nvGrpSpPr>
        <p:grpSpPr>
          <a:xfrm>
            <a:off x="0" y="0"/>
            <a:ext cx="12192000" cy="6858000"/>
            <a:chOff x="0" y="0"/>
            <a:chExt cx="12192000" cy="6858000"/>
          </a:xfrm>
        </p:grpSpPr>
        <p:sp>
          <p:nvSpPr>
            <p:cNvPr id="729" name="Google Shape;729;p21"/>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1"/>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3600" b="1">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lang="en" sz="3600" b="1">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lang="en" sz="3600" b="1">
                  <a:solidFill>
                    <a:srgbClr val="3F3F3F"/>
                  </a:solidFill>
                  <a:latin typeface="Poppins"/>
                  <a:ea typeface="Poppins"/>
                  <a:cs typeface="Poppins"/>
                  <a:sym typeface="Poppins"/>
                </a:rPr>
                <a:t>PowerPoint</a:t>
              </a: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r>
                <a:rPr lang="en" sz="3000" b="1">
                  <a:solidFill>
                    <a:srgbClr val="FFCB25"/>
                  </a:solidFill>
                  <a:latin typeface="Poppins"/>
                  <a:ea typeface="Poppins"/>
                  <a:cs typeface="Poppins"/>
                  <a:sym typeface="Poppins"/>
                </a:rPr>
                <a:t>NOT to be sold as is or modified!</a:t>
              </a:r>
              <a:endParaRPr sz="3000" b="1">
                <a:solidFill>
                  <a:srgbClr val="FFCB25"/>
                </a:solidFill>
                <a:latin typeface="Poppins"/>
                <a:ea typeface="Poppins"/>
                <a:cs typeface="Poppins"/>
                <a:sym typeface="Poppins"/>
              </a:endParaRPr>
            </a:p>
            <a:p>
              <a:pPr marL="0" lvl="0" indent="0" algn="l" rtl="0">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FAQ</a:t>
              </a:r>
              <a:r>
                <a:rPr lang="en" sz="4400" b="1">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marL="0" lvl="0" indent="0" algn="l" rtl="0">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731" name="Google Shape;731;p21"/>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732" name="Google Shape;732;p21">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733" name="Google Shape;733;p21">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734" name="Google Shape;734;p21">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735" name="Google Shape;735;p21">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736" name="Google Shape;736;p21"/>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b="1">
                  <a:solidFill>
                    <a:srgbClr val="252525"/>
                  </a:solidFill>
                  <a:latin typeface="Homemade Apple"/>
                  <a:ea typeface="Homemade Apple"/>
                  <a:cs typeface="Homemade Apple"/>
                  <a:sym typeface="Homemade Apple"/>
                </a:rPr>
                <a:t>Sharing is caring!</a:t>
              </a:r>
              <a:endParaRPr sz="2400" b="1">
                <a:solidFill>
                  <a:srgbClr val="252525"/>
                </a:solidFill>
                <a:latin typeface="Homemade Apple"/>
                <a:ea typeface="Homemade Apple"/>
                <a:cs typeface="Homemade Apple"/>
                <a:sym typeface="Homemade Apple"/>
              </a:endParaRPr>
            </a:p>
          </p:txBody>
        </p:sp>
      </p:grpSp>
      <p:pic>
        <p:nvPicPr>
          <p:cNvPr id="737" name="Google Shape;737;p21"/>
          <p:cNvPicPr preferRelativeResize="0"/>
          <p:nvPr/>
        </p:nvPicPr>
        <p:blipFill rotWithShape="1">
          <a:blip r:embed="rId11">
            <a:alphaModFix/>
          </a:blip>
          <a:srcRect t="16256" b="20906"/>
          <a:stretch/>
        </p:blipFill>
        <p:spPr>
          <a:xfrm>
            <a:off x="125075" y="493725"/>
            <a:ext cx="8239800" cy="20711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49"/>
        <p:cNvGrpSpPr/>
        <p:nvPr/>
      </p:nvGrpSpPr>
      <p:grpSpPr>
        <a:xfrm>
          <a:off x="0" y="0"/>
          <a:ext cx="0" cy="0"/>
          <a:chOff x="0" y="0"/>
          <a:chExt cx="0" cy="0"/>
        </a:xfrm>
      </p:grpSpPr>
      <p:grpSp>
        <p:nvGrpSpPr>
          <p:cNvPr id="50" name="Google Shape;50;p4"/>
          <p:cNvGrpSpPr/>
          <p:nvPr/>
        </p:nvGrpSpPr>
        <p:grpSpPr>
          <a:xfrm>
            <a:off x="-54500" y="2918637"/>
            <a:ext cx="12245912" cy="3938882"/>
            <a:chOff x="4435" y="7748593"/>
            <a:chExt cx="12182563" cy="5161009"/>
          </a:xfrm>
        </p:grpSpPr>
        <p:sp>
          <p:nvSpPr>
            <p:cNvPr id="51" name="Google Shape;51;p4"/>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4"/>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4"/>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4"/>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4"/>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4"/>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4"/>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4"/>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4"/>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4"/>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4"/>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4"/>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4"/>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4"/>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4"/>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4"/>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4"/>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4"/>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4"/>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4"/>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4"/>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4"/>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4"/>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4"/>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4"/>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4"/>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4"/>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3" name="Google Shape;83;p4"/>
          <p:cNvSpPr txBox="1">
            <a:spLocks noGrp="1"/>
          </p:cNvSpPr>
          <p:nvPr>
            <p:ph type="title"/>
          </p:nvPr>
        </p:nvSpPr>
        <p:spPr>
          <a:xfrm>
            <a:off x="6072725" y="1583975"/>
            <a:ext cx="5322600" cy="13248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7000"/>
              <a:buFont typeface="Aldrich"/>
              <a:buNone/>
              <a:defRPr sz="7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4" name="Google Shape;84;p4"/>
          <p:cNvSpPr txBox="1">
            <a:spLocks noGrp="1"/>
          </p:cNvSpPr>
          <p:nvPr>
            <p:ph type="body" idx="1"/>
          </p:nvPr>
        </p:nvSpPr>
        <p:spPr>
          <a:xfrm>
            <a:off x="6072700" y="2988275"/>
            <a:ext cx="5322600" cy="2235900"/>
          </a:xfrm>
          <a:prstGeom prst="rect">
            <a:avLst/>
          </a:prstGeom>
        </p:spPr>
        <p:txBody>
          <a:bodyPr spcFirstLastPara="1" wrap="square" lIns="121900" tIns="121900" rIns="121900" bIns="121900" anchor="t" anchorCtr="0">
            <a:noAutofit/>
          </a:bodyPr>
          <a:lstStyle>
            <a:lvl1pPr marL="457200" lvl="0" indent="-349250" algn="r">
              <a:spcBef>
                <a:spcPts val="0"/>
              </a:spcBef>
              <a:spcAft>
                <a:spcPts val="0"/>
              </a:spcAft>
              <a:buSzPts val="1900"/>
              <a:buChar char="●"/>
              <a:defRPr/>
            </a:lvl1pPr>
            <a:lvl2pPr marL="914400" lvl="1" indent="-349250" algn="r">
              <a:spcBef>
                <a:spcPts val="2100"/>
              </a:spcBef>
              <a:spcAft>
                <a:spcPts val="0"/>
              </a:spcAft>
              <a:buSzPts val="1900"/>
              <a:buChar char="○"/>
              <a:defRPr/>
            </a:lvl2pPr>
            <a:lvl3pPr marL="1371600" lvl="2" indent="-349250" algn="r">
              <a:spcBef>
                <a:spcPts val="2100"/>
              </a:spcBef>
              <a:spcAft>
                <a:spcPts val="0"/>
              </a:spcAft>
              <a:buSzPts val="1900"/>
              <a:buChar char="■"/>
              <a:defRPr/>
            </a:lvl3pPr>
            <a:lvl4pPr marL="1828800" lvl="3" indent="-349250" algn="r">
              <a:spcBef>
                <a:spcPts val="2100"/>
              </a:spcBef>
              <a:spcAft>
                <a:spcPts val="0"/>
              </a:spcAft>
              <a:buSzPts val="1900"/>
              <a:buChar char="●"/>
              <a:defRPr/>
            </a:lvl4pPr>
            <a:lvl5pPr marL="2286000" lvl="4" indent="-349250" algn="r">
              <a:spcBef>
                <a:spcPts val="2100"/>
              </a:spcBef>
              <a:spcAft>
                <a:spcPts val="0"/>
              </a:spcAft>
              <a:buSzPts val="1900"/>
              <a:buChar char="○"/>
              <a:defRPr/>
            </a:lvl5pPr>
            <a:lvl6pPr marL="2743200" lvl="5" indent="-349250" algn="r">
              <a:spcBef>
                <a:spcPts val="2100"/>
              </a:spcBef>
              <a:spcAft>
                <a:spcPts val="0"/>
              </a:spcAft>
              <a:buSzPts val="1900"/>
              <a:buChar char="■"/>
              <a:defRPr/>
            </a:lvl6pPr>
            <a:lvl7pPr marL="3200400" lvl="6" indent="-349250" algn="r">
              <a:spcBef>
                <a:spcPts val="2100"/>
              </a:spcBef>
              <a:spcAft>
                <a:spcPts val="0"/>
              </a:spcAft>
              <a:buSzPts val="1900"/>
              <a:buChar char="●"/>
              <a:defRPr/>
            </a:lvl7pPr>
            <a:lvl8pPr marL="3657600" lvl="7" indent="-349250" algn="r">
              <a:spcBef>
                <a:spcPts val="2100"/>
              </a:spcBef>
              <a:spcAft>
                <a:spcPts val="0"/>
              </a:spcAft>
              <a:buSzPts val="1900"/>
              <a:buChar char="○"/>
              <a:defRPr/>
            </a:lvl8pPr>
            <a:lvl9pPr marL="4114800" lvl="8" indent="-349250" algn="r">
              <a:spcBef>
                <a:spcPts val="2100"/>
              </a:spcBef>
              <a:spcAft>
                <a:spcPts val="2100"/>
              </a:spcAft>
              <a:buSzPts val="1900"/>
              <a:buChar char="■"/>
              <a:defRPr/>
            </a:lvl9pPr>
          </a:lstStyle>
          <a:p>
            <a:endParaRPr/>
          </a:p>
        </p:txBody>
      </p:sp>
      <p:sp>
        <p:nvSpPr>
          <p:cNvPr id="85" name="Google Shape;85;p4"/>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6"/>
        <p:cNvGrpSpPr/>
        <p:nvPr/>
      </p:nvGrpSpPr>
      <p:grpSpPr>
        <a:xfrm>
          <a:off x="0" y="0"/>
          <a:ext cx="0" cy="0"/>
          <a:chOff x="0" y="0"/>
          <a:chExt cx="0" cy="0"/>
        </a:xfrm>
      </p:grpSpPr>
      <p:grpSp>
        <p:nvGrpSpPr>
          <p:cNvPr id="87" name="Google Shape;87;p5"/>
          <p:cNvGrpSpPr/>
          <p:nvPr/>
        </p:nvGrpSpPr>
        <p:grpSpPr>
          <a:xfrm flipH="1">
            <a:off x="-54500" y="2918637"/>
            <a:ext cx="12245912" cy="3938882"/>
            <a:chOff x="4435" y="7748593"/>
            <a:chExt cx="12182563" cy="5161009"/>
          </a:xfrm>
        </p:grpSpPr>
        <p:sp>
          <p:nvSpPr>
            <p:cNvPr id="88" name="Google Shape;88;p5"/>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5"/>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5"/>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5"/>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5"/>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5"/>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5"/>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5"/>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5"/>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5"/>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5"/>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5"/>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5"/>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5"/>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5"/>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5"/>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5"/>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5"/>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5"/>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5"/>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5"/>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5"/>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5"/>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5"/>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5"/>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5"/>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5"/>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5"/>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5"/>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5"/>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5"/>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0" name="Google Shape;120;p5"/>
          <p:cNvSpPr txBox="1">
            <a:spLocks noGrp="1"/>
          </p:cNvSpPr>
          <p:nvPr>
            <p:ph type="title"/>
          </p:nvPr>
        </p:nvSpPr>
        <p:spPr>
          <a:xfrm>
            <a:off x="720400" y="669575"/>
            <a:ext cx="11055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21" name="Google Shape;121;p5"/>
          <p:cNvSpPr txBox="1">
            <a:spLocks noGrp="1"/>
          </p:cNvSpPr>
          <p:nvPr>
            <p:ph type="body" idx="1"/>
          </p:nvPr>
        </p:nvSpPr>
        <p:spPr>
          <a:xfrm>
            <a:off x="720400" y="2841595"/>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spcBef>
                <a:spcPts val="2100"/>
              </a:spcBef>
              <a:spcAft>
                <a:spcPts val="0"/>
              </a:spcAft>
              <a:buSzPts val="1900"/>
              <a:buChar char="○"/>
              <a:defRPr/>
            </a:lvl2pPr>
            <a:lvl3pPr marL="1371600" lvl="2" indent="-349250" rtl="0">
              <a:spcBef>
                <a:spcPts val="2100"/>
              </a:spcBef>
              <a:spcAft>
                <a:spcPts val="0"/>
              </a:spcAft>
              <a:buSzPts val="1900"/>
              <a:buChar char="■"/>
              <a:defRPr/>
            </a:lvl3pPr>
            <a:lvl4pPr marL="1828800" lvl="3" indent="-349250" rtl="0">
              <a:spcBef>
                <a:spcPts val="2100"/>
              </a:spcBef>
              <a:spcAft>
                <a:spcPts val="0"/>
              </a:spcAft>
              <a:buSzPts val="1900"/>
              <a:buChar char="●"/>
              <a:defRPr/>
            </a:lvl4pPr>
            <a:lvl5pPr marL="2286000" lvl="4" indent="-349250" rtl="0">
              <a:spcBef>
                <a:spcPts val="2100"/>
              </a:spcBef>
              <a:spcAft>
                <a:spcPts val="0"/>
              </a:spcAft>
              <a:buSzPts val="1900"/>
              <a:buChar char="○"/>
              <a:defRPr/>
            </a:lvl5pPr>
            <a:lvl6pPr marL="2743200" lvl="5" indent="-349250" rtl="0">
              <a:spcBef>
                <a:spcPts val="2100"/>
              </a:spcBef>
              <a:spcAft>
                <a:spcPts val="0"/>
              </a:spcAft>
              <a:buSzPts val="1900"/>
              <a:buChar char="■"/>
              <a:defRPr/>
            </a:lvl6pPr>
            <a:lvl7pPr marL="3200400" lvl="6" indent="-349250" rtl="0">
              <a:spcBef>
                <a:spcPts val="2100"/>
              </a:spcBef>
              <a:spcAft>
                <a:spcPts val="0"/>
              </a:spcAft>
              <a:buSzPts val="1900"/>
              <a:buChar char="●"/>
              <a:defRPr/>
            </a:lvl7pPr>
            <a:lvl8pPr marL="3657600" lvl="7" indent="-349250" rtl="0">
              <a:spcBef>
                <a:spcPts val="2100"/>
              </a:spcBef>
              <a:spcAft>
                <a:spcPts val="0"/>
              </a:spcAft>
              <a:buSzPts val="1900"/>
              <a:buChar char="○"/>
              <a:defRPr/>
            </a:lvl8pPr>
            <a:lvl9pPr marL="4114800" lvl="8" indent="-349250" rtl="0">
              <a:spcBef>
                <a:spcPts val="2100"/>
              </a:spcBef>
              <a:spcAft>
                <a:spcPts val="2100"/>
              </a:spcAft>
              <a:buSzPts val="1900"/>
              <a:buChar char="■"/>
              <a:defRPr/>
            </a:lvl9pPr>
          </a:lstStyle>
          <a:p>
            <a:endParaRPr/>
          </a:p>
        </p:txBody>
      </p:sp>
      <p:sp>
        <p:nvSpPr>
          <p:cNvPr id="122" name="Google Shape;122;p5"/>
          <p:cNvSpPr txBox="1">
            <a:spLocks noGrp="1"/>
          </p:cNvSpPr>
          <p:nvPr>
            <p:ph type="body" idx="2"/>
          </p:nvPr>
        </p:nvSpPr>
        <p:spPr>
          <a:xfrm>
            <a:off x="4678325" y="2841595"/>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spcBef>
                <a:spcPts val="2100"/>
              </a:spcBef>
              <a:spcAft>
                <a:spcPts val="0"/>
              </a:spcAft>
              <a:buSzPts val="1900"/>
              <a:buChar char="○"/>
              <a:defRPr/>
            </a:lvl2pPr>
            <a:lvl3pPr marL="1371600" lvl="2" indent="-349250" rtl="0">
              <a:spcBef>
                <a:spcPts val="2100"/>
              </a:spcBef>
              <a:spcAft>
                <a:spcPts val="0"/>
              </a:spcAft>
              <a:buSzPts val="1900"/>
              <a:buChar char="■"/>
              <a:defRPr/>
            </a:lvl3pPr>
            <a:lvl4pPr marL="1828800" lvl="3" indent="-349250" rtl="0">
              <a:spcBef>
                <a:spcPts val="2100"/>
              </a:spcBef>
              <a:spcAft>
                <a:spcPts val="0"/>
              </a:spcAft>
              <a:buSzPts val="1900"/>
              <a:buChar char="●"/>
              <a:defRPr/>
            </a:lvl4pPr>
            <a:lvl5pPr marL="2286000" lvl="4" indent="-349250" rtl="0">
              <a:spcBef>
                <a:spcPts val="2100"/>
              </a:spcBef>
              <a:spcAft>
                <a:spcPts val="0"/>
              </a:spcAft>
              <a:buSzPts val="1900"/>
              <a:buChar char="○"/>
              <a:defRPr/>
            </a:lvl5pPr>
            <a:lvl6pPr marL="2743200" lvl="5" indent="-349250" rtl="0">
              <a:spcBef>
                <a:spcPts val="2100"/>
              </a:spcBef>
              <a:spcAft>
                <a:spcPts val="0"/>
              </a:spcAft>
              <a:buSzPts val="1900"/>
              <a:buChar char="■"/>
              <a:defRPr/>
            </a:lvl6pPr>
            <a:lvl7pPr marL="3200400" lvl="6" indent="-349250" rtl="0">
              <a:spcBef>
                <a:spcPts val="2100"/>
              </a:spcBef>
              <a:spcAft>
                <a:spcPts val="0"/>
              </a:spcAft>
              <a:buSzPts val="1900"/>
              <a:buChar char="●"/>
              <a:defRPr/>
            </a:lvl7pPr>
            <a:lvl8pPr marL="3657600" lvl="7" indent="-349250" rtl="0">
              <a:spcBef>
                <a:spcPts val="2100"/>
              </a:spcBef>
              <a:spcAft>
                <a:spcPts val="0"/>
              </a:spcAft>
              <a:buSzPts val="1900"/>
              <a:buChar char="○"/>
              <a:defRPr/>
            </a:lvl8pPr>
            <a:lvl9pPr marL="4114800" lvl="8" indent="-349250" rtl="0">
              <a:spcBef>
                <a:spcPts val="2100"/>
              </a:spcBef>
              <a:spcAft>
                <a:spcPts val="2100"/>
              </a:spcAft>
              <a:buSzPts val="1900"/>
              <a:buChar char="■"/>
              <a:defRPr/>
            </a:lvl9pPr>
          </a:lstStyle>
          <a:p>
            <a:endParaRPr/>
          </a:p>
        </p:txBody>
      </p:sp>
      <p:sp>
        <p:nvSpPr>
          <p:cNvPr id="123" name="Google Shape;123;p5"/>
          <p:cNvSpPr txBox="1">
            <a:spLocks noGrp="1"/>
          </p:cNvSpPr>
          <p:nvPr>
            <p:ph type="body" idx="3"/>
          </p:nvPr>
        </p:nvSpPr>
        <p:spPr>
          <a:xfrm>
            <a:off x="720400" y="4882654"/>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spcBef>
                <a:spcPts val="2100"/>
              </a:spcBef>
              <a:spcAft>
                <a:spcPts val="0"/>
              </a:spcAft>
              <a:buSzPts val="1900"/>
              <a:buChar char="○"/>
              <a:defRPr/>
            </a:lvl2pPr>
            <a:lvl3pPr marL="1371600" lvl="2" indent="-349250" rtl="0">
              <a:spcBef>
                <a:spcPts val="2100"/>
              </a:spcBef>
              <a:spcAft>
                <a:spcPts val="0"/>
              </a:spcAft>
              <a:buSzPts val="1900"/>
              <a:buChar char="■"/>
              <a:defRPr/>
            </a:lvl3pPr>
            <a:lvl4pPr marL="1828800" lvl="3" indent="-349250" rtl="0">
              <a:spcBef>
                <a:spcPts val="2100"/>
              </a:spcBef>
              <a:spcAft>
                <a:spcPts val="0"/>
              </a:spcAft>
              <a:buSzPts val="1900"/>
              <a:buChar char="●"/>
              <a:defRPr/>
            </a:lvl4pPr>
            <a:lvl5pPr marL="2286000" lvl="4" indent="-349250" rtl="0">
              <a:spcBef>
                <a:spcPts val="2100"/>
              </a:spcBef>
              <a:spcAft>
                <a:spcPts val="0"/>
              </a:spcAft>
              <a:buSzPts val="1900"/>
              <a:buChar char="○"/>
              <a:defRPr/>
            </a:lvl5pPr>
            <a:lvl6pPr marL="2743200" lvl="5" indent="-349250" rtl="0">
              <a:spcBef>
                <a:spcPts val="2100"/>
              </a:spcBef>
              <a:spcAft>
                <a:spcPts val="0"/>
              </a:spcAft>
              <a:buSzPts val="1900"/>
              <a:buChar char="■"/>
              <a:defRPr/>
            </a:lvl6pPr>
            <a:lvl7pPr marL="3200400" lvl="6" indent="-349250" rtl="0">
              <a:spcBef>
                <a:spcPts val="2100"/>
              </a:spcBef>
              <a:spcAft>
                <a:spcPts val="0"/>
              </a:spcAft>
              <a:buSzPts val="1900"/>
              <a:buChar char="●"/>
              <a:defRPr/>
            </a:lvl7pPr>
            <a:lvl8pPr marL="3657600" lvl="7" indent="-349250" rtl="0">
              <a:spcBef>
                <a:spcPts val="2100"/>
              </a:spcBef>
              <a:spcAft>
                <a:spcPts val="0"/>
              </a:spcAft>
              <a:buSzPts val="1900"/>
              <a:buChar char="○"/>
              <a:defRPr/>
            </a:lvl8pPr>
            <a:lvl9pPr marL="4114800" lvl="8" indent="-349250" rtl="0">
              <a:spcBef>
                <a:spcPts val="2100"/>
              </a:spcBef>
              <a:spcAft>
                <a:spcPts val="2100"/>
              </a:spcAft>
              <a:buSzPts val="1900"/>
              <a:buChar char="■"/>
              <a:defRPr/>
            </a:lvl9pPr>
          </a:lstStyle>
          <a:p>
            <a:endParaRPr/>
          </a:p>
        </p:txBody>
      </p:sp>
      <p:sp>
        <p:nvSpPr>
          <p:cNvPr id="124" name="Google Shape;124;p5"/>
          <p:cNvSpPr txBox="1">
            <a:spLocks noGrp="1"/>
          </p:cNvSpPr>
          <p:nvPr>
            <p:ph type="body" idx="4"/>
          </p:nvPr>
        </p:nvSpPr>
        <p:spPr>
          <a:xfrm>
            <a:off x="4678325" y="4882654"/>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spcBef>
                <a:spcPts val="2100"/>
              </a:spcBef>
              <a:spcAft>
                <a:spcPts val="0"/>
              </a:spcAft>
              <a:buSzPts val="1900"/>
              <a:buChar char="○"/>
              <a:defRPr/>
            </a:lvl2pPr>
            <a:lvl3pPr marL="1371600" lvl="2" indent="-349250" rtl="0">
              <a:spcBef>
                <a:spcPts val="2100"/>
              </a:spcBef>
              <a:spcAft>
                <a:spcPts val="0"/>
              </a:spcAft>
              <a:buSzPts val="1900"/>
              <a:buChar char="■"/>
              <a:defRPr/>
            </a:lvl3pPr>
            <a:lvl4pPr marL="1828800" lvl="3" indent="-349250" rtl="0">
              <a:spcBef>
                <a:spcPts val="2100"/>
              </a:spcBef>
              <a:spcAft>
                <a:spcPts val="0"/>
              </a:spcAft>
              <a:buSzPts val="1900"/>
              <a:buChar char="●"/>
              <a:defRPr/>
            </a:lvl4pPr>
            <a:lvl5pPr marL="2286000" lvl="4" indent="-349250" rtl="0">
              <a:spcBef>
                <a:spcPts val="2100"/>
              </a:spcBef>
              <a:spcAft>
                <a:spcPts val="0"/>
              </a:spcAft>
              <a:buSzPts val="1900"/>
              <a:buChar char="○"/>
              <a:defRPr/>
            </a:lvl5pPr>
            <a:lvl6pPr marL="2743200" lvl="5" indent="-349250" rtl="0">
              <a:spcBef>
                <a:spcPts val="2100"/>
              </a:spcBef>
              <a:spcAft>
                <a:spcPts val="0"/>
              </a:spcAft>
              <a:buSzPts val="1900"/>
              <a:buChar char="■"/>
              <a:defRPr/>
            </a:lvl6pPr>
            <a:lvl7pPr marL="3200400" lvl="6" indent="-349250" rtl="0">
              <a:spcBef>
                <a:spcPts val="2100"/>
              </a:spcBef>
              <a:spcAft>
                <a:spcPts val="0"/>
              </a:spcAft>
              <a:buSzPts val="1900"/>
              <a:buChar char="●"/>
              <a:defRPr/>
            </a:lvl7pPr>
            <a:lvl8pPr marL="3657600" lvl="7" indent="-349250" rtl="0">
              <a:spcBef>
                <a:spcPts val="2100"/>
              </a:spcBef>
              <a:spcAft>
                <a:spcPts val="0"/>
              </a:spcAft>
              <a:buSzPts val="1900"/>
              <a:buChar char="○"/>
              <a:defRPr/>
            </a:lvl8pPr>
            <a:lvl9pPr marL="4114800" lvl="8" indent="-349250" rtl="0">
              <a:spcBef>
                <a:spcPts val="2100"/>
              </a:spcBef>
              <a:spcAft>
                <a:spcPts val="2100"/>
              </a:spcAft>
              <a:buSzPts val="1900"/>
              <a:buChar char="■"/>
              <a:defRPr/>
            </a:lvl9pPr>
          </a:lstStyle>
          <a:p>
            <a:endParaRPr/>
          </a:p>
        </p:txBody>
      </p:sp>
      <p:sp>
        <p:nvSpPr>
          <p:cNvPr id="125" name="Google Shape;125;p5"/>
          <p:cNvSpPr txBox="1">
            <a:spLocks noGrp="1"/>
          </p:cNvSpPr>
          <p:nvPr>
            <p:ph type="title" idx="5"/>
          </p:nvPr>
        </p:nvSpPr>
        <p:spPr>
          <a:xfrm>
            <a:off x="720400" y="2145825"/>
            <a:ext cx="3294600" cy="6957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3500"/>
              <a:buFont typeface="Aldrich"/>
              <a:buNone/>
              <a:defRPr sz="3500"/>
            </a:lvl1pPr>
            <a:lvl2pPr lvl="1"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6"/>
          </p:nvPr>
        </p:nvSpPr>
        <p:spPr>
          <a:xfrm>
            <a:off x="4678325" y="2145825"/>
            <a:ext cx="3294600" cy="6957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3500"/>
              <a:buFont typeface="Aldrich"/>
              <a:buNone/>
              <a:defRPr sz="3500"/>
            </a:lvl1pPr>
            <a:lvl2pPr lvl="1"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title" idx="7"/>
          </p:nvPr>
        </p:nvSpPr>
        <p:spPr>
          <a:xfrm>
            <a:off x="720400" y="4186884"/>
            <a:ext cx="3294600" cy="6957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3500"/>
              <a:buFont typeface="Aldrich"/>
              <a:buNone/>
              <a:defRPr sz="3500"/>
            </a:lvl1pPr>
            <a:lvl2pPr lvl="1"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128" name="Google Shape;128;p5"/>
          <p:cNvSpPr txBox="1">
            <a:spLocks noGrp="1"/>
          </p:cNvSpPr>
          <p:nvPr>
            <p:ph type="title" idx="8"/>
          </p:nvPr>
        </p:nvSpPr>
        <p:spPr>
          <a:xfrm>
            <a:off x="4678325" y="4186884"/>
            <a:ext cx="3294600" cy="6957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3500"/>
              <a:buFont typeface="Aldrich"/>
              <a:buNone/>
              <a:defRPr sz="3500"/>
            </a:lvl1pPr>
            <a:lvl2pPr lvl="1"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129" name="Google Shape;129;p5"/>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0"/>
        <p:cNvGrpSpPr/>
        <p:nvPr/>
      </p:nvGrpSpPr>
      <p:grpSpPr>
        <a:xfrm>
          <a:off x="0" y="0"/>
          <a:ext cx="0" cy="0"/>
          <a:chOff x="0" y="0"/>
          <a:chExt cx="0" cy="0"/>
        </a:xfrm>
      </p:grpSpPr>
      <p:sp>
        <p:nvSpPr>
          <p:cNvPr id="131" name="Google Shape;131;p6"/>
          <p:cNvSpPr txBox="1">
            <a:spLocks noGrp="1"/>
          </p:cNvSpPr>
          <p:nvPr>
            <p:ph type="body" idx="1"/>
          </p:nvPr>
        </p:nvSpPr>
        <p:spPr>
          <a:xfrm>
            <a:off x="4386975" y="2965625"/>
            <a:ext cx="7389300" cy="20751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132" name="Google Shape;132;p6"/>
          <p:cNvSpPr txBox="1">
            <a:spLocks noGrp="1"/>
          </p:cNvSpPr>
          <p:nvPr>
            <p:ph type="title"/>
          </p:nvPr>
        </p:nvSpPr>
        <p:spPr>
          <a:xfrm>
            <a:off x="4386975" y="2041175"/>
            <a:ext cx="7389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grpSp>
        <p:nvGrpSpPr>
          <p:cNvPr id="133" name="Google Shape;133;p6"/>
          <p:cNvGrpSpPr/>
          <p:nvPr/>
        </p:nvGrpSpPr>
        <p:grpSpPr>
          <a:xfrm>
            <a:off x="-54500" y="2918637"/>
            <a:ext cx="12245912" cy="3938882"/>
            <a:chOff x="4435" y="7748593"/>
            <a:chExt cx="12182563" cy="5161009"/>
          </a:xfrm>
        </p:grpSpPr>
        <p:sp>
          <p:nvSpPr>
            <p:cNvPr id="134" name="Google Shape;134;p6"/>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6"/>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6"/>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6"/>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6"/>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6"/>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6"/>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6"/>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6"/>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6"/>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6"/>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6"/>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6"/>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6"/>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6"/>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6"/>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6"/>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6"/>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6"/>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6"/>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6"/>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6"/>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6"/>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6"/>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6"/>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6"/>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6"/>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6"/>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6"/>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6"/>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6"/>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6"/>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6" name="Google Shape;166;p6"/>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67"/>
        <p:cNvGrpSpPr/>
        <p:nvPr/>
      </p:nvGrpSpPr>
      <p:grpSpPr>
        <a:xfrm>
          <a:off x="0" y="0"/>
          <a:ext cx="0" cy="0"/>
          <a:chOff x="0" y="0"/>
          <a:chExt cx="0" cy="0"/>
        </a:xfrm>
      </p:grpSpPr>
      <p:grpSp>
        <p:nvGrpSpPr>
          <p:cNvPr id="168" name="Google Shape;168;p7"/>
          <p:cNvGrpSpPr/>
          <p:nvPr/>
        </p:nvGrpSpPr>
        <p:grpSpPr>
          <a:xfrm>
            <a:off x="-54500" y="2918637"/>
            <a:ext cx="12245912" cy="3938882"/>
            <a:chOff x="4435" y="7748593"/>
            <a:chExt cx="12182563" cy="5161009"/>
          </a:xfrm>
        </p:grpSpPr>
        <p:sp>
          <p:nvSpPr>
            <p:cNvPr id="169" name="Google Shape;169;p7"/>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7"/>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7"/>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7"/>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7"/>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7"/>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7"/>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7"/>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7"/>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7"/>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7"/>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7"/>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7"/>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7"/>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7"/>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7"/>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7"/>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7"/>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7"/>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7"/>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7"/>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 name="Google Shape;201;p7"/>
          <p:cNvSpPr txBox="1">
            <a:spLocks noGrp="1"/>
          </p:cNvSpPr>
          <p:nvPr>
            <p:ph type="subTitle" idx="1"/>
          </p:nvPr>
        </p:nvSpPr>
        <p:spPr>
          <a:xfrm>
            <a:off x="873360" y="1813775"/>
            <a:ext cx="49611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02" name="Google Shape;202;p7"/>
          <p:cNvSpPr txBox="1">
            <a:spLocks noGrp="1"/>
          </p:cNvSpPr>
          <p:nvPr>
            <p:ph type="subTitle" idx="2"/>
          </p:nvPr>
        </p:nvSpPr>
        <p:spPr>
          <a:xfrm>
            <a:off x="6464155" y="1813775"/>
            <a:ext cx="49608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03" name="Google Shape;203;p7"/>
          <p:cNvSpPr txBox="1">
            <a:spLocks noGrp="1"/>
          </p:cNvSpPr>
          <p:nvPr>
            <p:ph type="title"/>
          </p:nvPr>
        </p:nvSpPr>
        <p:spPr>
          <a:xfrm>
            <a:off x="873350" y="836300"/>
            <a:ext cx="1055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04" name="Google Shape;204;p7"/>
          <p:cNvSpPr txBox="1">
            <a:spLocks noGrp="1"/>
          </p:cNvSpPr>
          <p:nvPr>
            <p:ph type="body" idx="3"/>
          </p:nvPr>
        </p:nvSpPr>
        <p:spPr>
          <a:xfrm>
            <a:off x="873350" y="2750800"/>
            <a:ext cx="49608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205" name="Google Shape;205;p7"/>
          <p:cNvSpPr txBox="1">
            <a:spLocks noGrp="1"/>
          </p:cNvSpPr>
          <p:nvPr>
            <p:ph type="body" idx="4"/>
          </p:nvPr>
        </p:nvSpPr>
        <p:spPr>
          <a:xfrm>
            <a:off x="6464146" y="2739050"/>
            <a:ext cx="49611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206" name="Google Shape;206;p7"/>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207"/>
        <p:cNvGrpSpPr/>
        <p:nvPr/>
      </p:nvGrpSpPr>
      <p:grpSpPr>
        <a:xfrm>
          <a:off x="0" y="0"/>
          <a:ext cx="0" cy="0"/>
          <a:chOff x="0" y="0"/>
          <a:chExt cx="0" cy="0"/>
        </a:xfrm>
      </p:grpSpPr>
      <p:grpSp>
        <p:nvGrpSpPr>
          <p:cNvPr id="208" name="Google Shape;208;p8"/>
          <p:cNvGrpSpPr/>
          <p:nvPr/>
        </p:nvGrpSpPr>
        <p:grpSpPr>
          <a:xfrm flipH="1">
            <a:off x="-54500" y="2918637"/>
            <a:ext cx="12245912" cy="3938882"/>
            <a:chOff x="4435" y="7748593"/>
            <a:chExt cx="12182563" cy="5161009"/>
          </a:xfrm>
        </p:grpSpPr>
        <p:sp>
          <p:nvSpPr>
            <p:cNvPr id="209" name="Google Shape;209;p8"/>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8"/>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8"/>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8"/>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8"/>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8"/>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8"/>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8"/>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8"/>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8"/>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8"/>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8"/>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8"/>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8"/>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8"/>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8"/>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8"/>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8"/>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8"/>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8"/>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8"/>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8"/>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8"/>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8"/>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8"/>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8"/>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8"/>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8"/>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8"/>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8"/>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8"/>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8"/>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1" name="Google Shape;241;p8"/>
          <p:cNvSpPr txBox="1">
            <a:spLocks noGrp="1"/>
          </p:cNvSpPr>
          <p:nvPr>
            <p:ph type="subTitle" idx="1"/>
          </p:nvPr>
        </p:nvSpPr>
        <p:spPr>
          <a:xfrm>
            <a:off x="2474965" y="2530200"/>
            <a:ext cx="72915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42" name="Google Shape;242;p8"/>
          <p:cNvSpPr txBox="1">
            <a:spLocks noGrp="1"/>
          </p:cNvSpPr>
          <p:nvPr>
            <p:ph type="title"/>
          </p:nvPr>
        </p:nvSpPr>
        <p:spPr>
          <a:xfrm>
            <a:off x="2425525" y="1099400"/>
            <a:ext cx="7291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43" name="Google Shape;243;p8"/>
          <p:cNvSpPr txBox="1">
            <a:spLocks noGrp="1"/>
          </p:cNvSpPr>
          <p:nvPr>
            <p:ph type="body" idx="2"/>
          </p:nvPr>
        </p:nvSpPr>
        <p:spPr>
          <a:xfrm>
            <a:off x="2474975" y="3190375"/>
            <a:ext cx="7291500" cy="26466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244" name="Google Shape;244;p8"/>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245"/>
        <p:cNvGrpSpPr/>
        <p:nvPr/>
      </p:nvGrpSpPr>
      <p:grpSpPr>
        <a:xfrm>
          <a:off x="0" y="0"/>
          <a:ext cx="0" cy="0"/>
          <a:chOff x="0" y="0"/>
          <a:chExt cx="0" cy="0"/>
        </a:xfrm>
      </p:grpSpPr>
      <p:grpSp>
        <p:nvGrpSpPr>
          <p:cNvPr id="246" name="Google Shape;246;p9"/>
          <p:cNvGrpSpPr/>
          <p:nvPr/>
        </p:nvGrpSpPr>
        <p:grpSpPr>
          <a:xfrm>
            <a:off x="-54500" y="2918637"/>
            <a:ext cx="12245912" cy="3938882"/>
            <a:chOff x="4435" y="7748593"/>
            <a:chExt cx="12182563" cy="5161009"/>
          </a:xfrm>
        </p:grpSpPr>
        <p:sp>
          <p:nvSpPr>
            <p:cNvPr id="247" name="Google Shape;247;p9"/>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9"/>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9"/>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9"/>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9"/>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9"/>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9"/>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9"/>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9"/>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9"/>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9"/>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9"/>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9"/>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9"/>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9"/>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9"/>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9"/>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9"/>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9"/>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9"/>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9"/>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9"/>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9"/>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9"/>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9"/>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9"/>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9"/>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9"/>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9"/>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9"/>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9"/>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9"/>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9" name="Google Shape;279;p9"/>
          <p:cNvSpPr txBox="1">
            <a:spLocks noGrp="1"/>
          </p:cNvSpPr>
          <p:nvPr>
            <p:ph type="title"/>
          </p:nvPr>
        </p:nvSpPr>
        <p:spPr>
          <a:xfrm>
            <a:off x="558100" y="1873525"/>
            <a:ext cx="110955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280" name="Google Shape;280;p9"/>
          <p:cNvSpPr txBox="1">
            <a:spLocks noGrp="1"/>
          </p:cNvSpPr>
          <p:nvPr>
            <p:ph type="subTitle" idx="1"/>
          </p:nvPr>
        </p:nvSpPr>
        <p:spPr>
          <a:xfrm>
            <a:off x="632875" y="5919475"/>
            <a:ext cx="11379900" cy="717900"/>
          </a:xfrm>
          <a:prstGeom prst="rect">
            <a:avLst/>
          </a:prstGeom>
        </p:spPr>
        <p:txBody>
          <a:bodyPr spcFirstLastPara="1" wrap="square" lIns="121900" tIns="121900" rIns="121900" bIns="121900" anchor="b" anchorCtr="0">
            <a:noAutofit/>
          </a:bodyPr>
          <a:lstStyle>
            <a:lvl1pPr lvl="0" algn="r" rtl="0">
              <a:lnSpc>
                <a:spcPct val="100000"/>
              </a:lnSpc>
              <a:spcBef>
                <a:spcPts val="0"/>
              </a:spcBef>
              <a:spcAft>
                <a:spcPts val="0"/>
              </a:spcAft>
              <a:buSzPts val="1900"/>
              <a:buNone/>
              <a:defRPr/>
            </a:lvl1pPr>
            <a:lvl2pPr lvl="1" algn="r" rtl="0">
              <a:lnSpc>
                <a:spcPct val="100000"/>
              </a:lnSpc>
              <a:spcBef>
                <a:spcPts val="0"/>
              </a:spcBef>
              <a:spcAft>
                <a:spcPts val="0"/>
              </a:spcAft>
              <a:buSzPts val="1900"/>
              <a:buNone/>
              <a:defRPr/>
            </a:lvl2pPr>
            <a:lvl3pPr lvl="2" algn="r" rtl="0">
              <a:lnSpc>
                <a:spcPct val="100000"/>
              </a:lnSpc>
              <a:spcBef>
                <a:spcPts val="0"/>
              </a:spcBef>
              <a:spcAft>
                <a:spcPts val="0"/>
              </a:spcAft>
              <a:buSzPts val="1900"/>
              <a:buNone/>
              <a:defRPr/>
            </a:lvl3pPr>
            <a:lvl4pPr lvl="3" algn="r" rtl="0">
              <a:lnSpc>
                <a:spcPct val="100000"/>
              </a:lnSpc>
              <a:spcBef>
                <a:spcPts val="0"/>
              </a:spcBef>
              <a:spcAft>
                <a:spcPts val="0"/>
              </a:spcAft>
              <a:buSzPts val="1900"/>
              <a:buNone/>
              <a:defRPr/>
            </a:lvl4pPr>
            <a:lvl5pPr lvl="4" algn="r" rtl="0">
              <a:lnSpc>
                <a:spcPct val="100000"/>
              </a:lnSpc>
              <a:spcBef>
                <a:spcPts val="0"/>
              </a:spcBef>
              <a:spcAft>
                <a:spcPts val="0"/>
              </a:spcAft>
              <a:buSzPts val="1900"/>
              <a:buNone/>
              <a:defRPr/>
            </a:lvl5pPr>
            <a:lvl6pPr lvl="5" algn="r" rtl="0">
              <a:lnSpc>
                <a:spcPct val="100000"/>
              </a:lnSpc>
              <a:spcBef>
                <a:spcPts val="0"/>
              </a:spcBef>
              <a:spcAft>
                <a:spcPts val="0"/>
              </a:spcAft>
              <a:buSzPts val="1900"/>
              <a:buNone/>
              <a:defRPr/>
            </a:lvl6pPr>
            <a:lvl7pPr lvl="6" algn="r" rtl="0">
              <a:lnSpc>
                <a:spcPct val="100000"/>
              </a:lnSpc>
              <a:spcBef>
                <a:spcPts val="0"/>
              </a:spcBef>
              <a:spcAft>
                <a:spcPts val="0"/>
              </a:spcAft>
              <a:buSzPts val="1900"/>
              <a:buNone/>
              <a:defRPr/>
            </a:lvl7pPr>
            <a:lvl8pPr lvl="7" algn="r" rtl="0">
              <a:lnSpc>
                <a:spcPct val="100000"/>
              </a:lnSpc>
              <a:spcBef>
                <a:spcPts val="0"/>
              </a:spcBef>
              <a:spcAft>
                <a:spcPts val="0"/>
              </a:spcAft>
              <a:buSzPts val="1900"/>
              <a:buNone/>
              <a:defRPr/>
            </a:lvl8pPr>
            <a:lvl9pPr lvl="8" algn="r" rtl="0">
              <a:lnSpc>
                <a:spcPct val="100000"/>
              </a:lnSpc>
              <a:spcBef>
                <a:spcPts val="0"/>
              </a:spcBef>
              <a:spcAft>
                <a:spcPts val="0"/>
              </a:spcAft>
              <a:buSzPts val="1900"/>
              <a:buNone/>
              <a:defRPr/>
            </a:lvl9pPr>
          </a:lstStyle>
          <a:p>
            <a:endParaRPr/>
          </a:p>
        </p:txBody>
      </p:sp>
      <p:sp>
        <p:nvSpPr>
          <p:cNvPr id="281" name="Google Shape;281;p9"/>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282"/>
        <p:cNvGrpSpPr/>
        <p:nvPr/>
      </p:nvGrpSpPr>
      <p:grpSpPr>
        <a:xfrm>
          <a:off x="0" y="0"/>
          <a:ext cx="0" cy="0"/>
          <a:chOff x="0" y="0"/>
          <a:chExt cx="0" cy="0"/>
        </a:xfrm>
      </p:grpSpPr>
      <p:grpSp>
        <p:nvGrpSpPr>
          <p:cNvPr id="283" name="Google Shape;283;p10"/>
          <p:cNvGrpSpPr/>
          <p:nvPr/>
        </p:nvGrpSpPr>
        <p:grpSpPr>
          <a:xfrm>
            <a:off x="-54500" y="2918637"/>
            <a:ext cx="12245912" cy="3938882"/>
            <a:chOff x="4435" y="7748593"/>
            <a:chExt cx="12182563" cy="5161009"/>
          </a:xfrm>
        </p:grpSpPr>
        <p:sp>
          <p:nvSpPr>
            <p:cNvPr id="284" name="Google Shape;284;p10"/>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0"/>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0"/>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0"/>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0"/>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0"/>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0"/>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0"/>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0"/>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0"/>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0"/>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10"/>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10"/>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0"/>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0"/>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0"/>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0"/>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10"/>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0"/>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10"/>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10"/>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0"/>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10"/>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0"/>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10"/>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0"/>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0"/>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0"/>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10"/>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0"/>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0"/>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0"/>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6" name="Google Shape;316;p10"/>
          <p:cNvSpPr txBox="1">
            <a:spLocks noGrp="1"/>
          </p:cNvSpPr>
          <p:nvPr>
            <p:ph type="title"/>
          </p:nvPr>
        </p:nvSpPr>
        <p:spPr>
          <a:xfrm>
            <a:off x="548200" y="1992075"/>
            <a:ext cx="11095500" cy="3160800"/>
          </a:xfrm>
          <a:prstGeom prst="rect">
            <a:avLst/>
          </a:prstGeom>
        </p:spPr>
        <p:txBody>
          <a:bodyPr spcFirstLastPara="1" wrap="square" lIns="121900" tIns="121900" rIns="121900" bIns="121900" anchor="b"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endParaRPr/>
          </a:p>
        </p:txBody>
      </p:sp>
      <p:sp>
        <p:nvSpPr>
          <p:cNvPr id="317" name="Google Shape;317;p10"/>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1"/>
            </a:gs>
            <a:gs pos="50000">
              <a:srgbClr val="292929"/>
            </a:gs>
            <a:gs pos="100000">
              <a:srgbClr val="010101"/>
            </a:gs>
          </a:gsLst>
          <a:lin ang="1350003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1pPr>
            <a:lvl2pPr lvl="1">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2pPr>
            <a:lvl3pPr lvl="2">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3pPr>
            <a:lvl4pPr lvl="3">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4pPr>
            <a:lvl5pPr lvl="4">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5pPr>
            <a:lvl6pPr lvl="5">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6pPr>
            <a:lvl7pPr lvl="6">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7pPr>
            <a:lvl8pPr lvl="7">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8pPr>
            <a:lvl9pPr lvl="8">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9250">
              <a:lnSpc>
                <a:spcPct val="115000"/>
              </a:lnSpc>
              <a:spcBef>
                <a:spcPts val="0"/>
              </a:spcBef>
              <a:spcAft>
                <a:spcPts val="0"/>
              </a:spcAft>
              <a:buClr>
                <a:schemeClr val="dk2"/>
              </a:buClr>
              <a:buSzPts val="1900"/>
              <a:buFont typeface="DM Sans"/>
              <a:buChar char="●"/>
              <a:defRPr sz="1900">
                <a:solidFill>
                  <a:schemeClr val="dk2"/>
                </a:solidFill>
                <a:latin typeface="DM Sans"/>
                <a:ea typeface="DM Sans"/>
                <a:cs typeface="DM Sans"/>
                <a:sym typeface="DM Sans"/>
              </a:defRPr>
            </a:lvl1pPr>
            <a:lvl2pPr marL="914400" lvl="1"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2pPr>
            <a:lvl3pPr marL="1371600" lvl="2"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3pPr>
            <a:lvl4pPr marL="1828800" lvl="3"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4pPr>
            <a:lvl5pPr marL="2286000" lvl="4"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5pPr>
            <a:lvl6pPr marL="2743200" lvl="5"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6pPr>
            <a:lvl7pPr marL="3200400" lvl="6"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7pPr>
            <a:lvl8pPr marL="3657600" lvl="7"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8pPr>
            <a:lvl9pPr marL="4114800" lvl="8" indent="-349250">
              <a:lnSpc>
                <a:spcPct val="115000"/>
              </a:lnSpc>
              <a:spcBef>
                <a:spcPts val="2100"/>
              </a:spcBef>
              <a:spcAft>
                <a:spcPts val="2100"/>
              </a:spcAft>
              <a:buClr>
                <a:schemeClr val="dk2"/>
              </a:buClr>
              <a:buSzPts val="1900"/>
              <a:buFont typeface="DM Sans"/>
              <a:buChar char="■"/>
              <a:defRPr sz="1900">
                <a:solidFill>
                  <a:schemeClr val="dk2"/>
                </a:solidFill>
                <a:latin typeface="DM Sans"/>
                <a:ea typeface="DM Sans"/>
                <a:cs typeface="DM Sans"/>
                <a:sym typeface="DM Sans"/>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1.xml"/><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hyperlink" Target="https://slidesmania.com/" TargetMode="External"/><Relationship Id="rId2" Type="http://schemas.openxmlformats.org/officeDocument/2006/relationships/notesSlide" Target="../notesSlides/notesSlide22.xml"/><Relationship Id="rId1" Type="http://schemas.openxmlformats.org/officeDocument/2006/relationships/slideLayout" Target="../slideLayouts/slideLayout18.xml"/><Relationship Id="rId4" Type="http://schemas.openxmlformats.org/officeDocument/2006/relationships/hyperlink" Target="https://unsplash.com/"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22"/>
          <p:cNvSpPr/>
          <p:nvPr/>
        </p:nvSpPr>
        <p:spPr>
          <a:xfrm>
            <a:off x="1336750" y="4323400"/>
            <a:ext cx="43740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2"/>
          <p:cNvSpPr txBox="1">
            <a:spLocks noGrp="1"/>
          </p:cNvSpPr>
          <p:nvPr>
            <p:ph type="subTitle" idx="1"/>
          </p:nvPr>
        </p:nvSpPr>
        <p:spPr>
          <a:xfrm>
            <a:off x="1464075" y="4415575"/>
            <a:ext cx="4086300" cy="441900"/>
          </a:xfrm>
          <a:prstGeom prst="rect">
            <a:avLst/>
          </a:prstGeom>
        </p:spPr>
        <p:txBody>
          <a:bodyPr spcFirstLastPara="1" wrap="square" lIns="121900" tIns="121900" rIns="121900" bIns="121900" anchor="ctr" anchorCtr="0">
            <a:noAutofit/>
          </a:bodyPr>
          <a:lstStyle/>
          <a:p>
            <a:pPr marL="0" lvl="0" indent="0" algn="l" rtl="0">
              <a:lnSpc>
                <a:spcPct val="100000"/>
              </a:lnSpc>
              <a:spcBef>
                <a:spcPts val="0"/>
              </a:spcBef>
              <a:spcAft>
                <a:spcPts val="0"/>
              </a:spcAft>
              <a:buNone/>
            </a:pPr>
            <a:r>
              <a:rPr lang="en"/>
              <a:t>And here you can write a subtitle.</a:t>
            </a:r>
            <a:endParaRPr/>
          </a:p>
        </p:txBody>
      </p:sp>
      <p:sp>
        <p:nvSpPr>
          <p:cNvPr id="744" name="Google Shape;744;p22"/>
          <p:cNvSpPr/>
          <p:nvPr/>
        </p:nvSpPr>
        <p:spPr>
          <a:xfrm>
            <a:off x="1407563" y="2194500"/>
            <a:ext cx="6355101" cy="628314"/>
          </a:xfrm>
          <a:prstGeom prst="rect">
            <a:avLst/>
          </a:prstGeom>
        </p:spPr>
        <p:txBody>
          <a:bodyPr>
            <a:prstTxWarp prst="textPlain">
              <a:avLst/>
            </a:prstTxWarp>
          </a:bodyPr>
          <a:lstStyle/>
          <a:p>
            <a:pPr lvl="0" algn="ctr"/>
            <a:r>
              <a:rPr b="1" i="0">
                <a:ln>
                  <a:noFill/>
                </a:ln>
                <a:gradFill>
                  <a:gsLst>
                    <a:gs pos="0">
                      <a:schemeClr val="accent1"/>
                    </a:gs>
                    <a:gs pos="100000">
                      <a:schemeClr val="accent2"/>
                    </a:gs>
                  </a:gsLst>
                  <a:lin ang="2700006" scaled="0"/>
                </a:gradFill>
                <a:latin typeface="DM Sans"/>
              </a:rPr>
              <a:t>Here Goes Your</a:t>
            </a:r>
          </a:p>
        </p:txBody>
      </p:sp>
      <p:sp>
        <p:nvSpPr>
          <p:cNvPr id="745" name="Google Shape;745;p22"/>
          <p:cNvSpPr/>
          <p:nvPr/>
        </p:nvSpPr>
        <p:spPr>
          <a:xfrm>
            <a:off x="1407563" y="3138450"/>
            <a:ext cx="9474073" cy="635257"/>
          </a:xfrm>
          <a:prstGeom prst="rect">
            <a:avLst/>
          </a:prstGeom>
        </p:spPr>
        <p:txBody>
          <a:bodyPr>
            <a:prstTxWarp prst="textPlain">
              <a:avLst/>
            </a:prstTxWarp>
          </a:bodyPr>
          <a:lstStyle/>
          <a:p>
            <a:pPr lvl="0" algn="ctr"/>
            <a:r>
              <a:rPr b="1" i="0">
                <a:ln>
                  <a:noFill/>
                </a:ln>
                <a:gradFill>
                  <a:gsLst>
                    <a:gs pos="0">
                      <a:schemeClr val="accent1"/>
                    </a:gs>
                    <a:gs pos="100000">
                      <a:schemeClr val="accent2"/>
                    </a:gs>
                  </a:gsLst>
                  <a:lin ang="2700006" scaled="0"/>
                </a:gradFill>
                <a:latin typeface="DM Sans"/>
              </a:rPr>
              <a:t>Your Presentation Title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pic>
        <p:nvPicPr>
          <p:cNvPr id="825" name="Google Shape;825;p31"/>
          <p:cNvPicPr preferRelativeResize="0"/>
          <p:nvPr/>
        </p:nvPicPr>
        <p:blipFill rotWithShape="1">
          <a:blip r:embed="rId3">
            <a:alphaModFix/>
          </a:blip>
          <a:srcRect l="5658" r="5658"/>
          <a:stretch/>
        </p:blipFill>
        <p:spPr>
          <a:xfrm>
            <a:off x="550225" y="802978"/>
            <a:ext cx="5790000" cy="4351500"/>
          </a:xfrm>
          <a:prstGeom prst="roundRect">
            <a:avLst>
              <a:gd name="adj" fmla="val 0"/>
            </a:avLst>
          </a:prstGeom>
          <a:noFill/>
          <a:ln>
            <a:noFill/>
          </a:ln>
        </p:spPr>
      </p:pic>
      <p:sp>
        <p:nvSpPr>
          <p:cNvPr id="826" name="Google Shape;826;p31"/>
          <p:cNvSpPr txBox="1">
            <a:spLocks noGrp="1"/>
          </p:cNvSpPr>
          <p:nvPr>
            <p:ph type="title"/>
          </p:nvPr>
        </p:nvSpPr>
        <p:spPr>
          <a:xfrm>
            <a:off x="6591400" y="802975"/>
            <a:ext cx="5256600" cy="4351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Koalas are even more lazy than cats.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827" name="Google Shape;827;p31"/>
          <p:cNvSpPr txBox="1">
            <a:spLocks noGrp="1"/>
          </p:cNvSpPr>
          <p:nvPr>
            <p:ph type="body" idx="1"/>
          </p:nvPr>
        </p:nvSpPr>
        <p:spPr>
          <a:xfrm>
            <a:off x="550225" y="5341800"/>
            <a:ext cx="11129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sp>
        <p:nvSpPr>
          <p:cNvPr id="832" name="Google Shape;832;p32"/>
          <p:cNvSpPr txBox="1">
            <a:spLocks noGrp="1"/>
          </p:cNvSpPr>
          <p:nvPr>
            <p:ph type="title"/>
          </p:nvPr>
        </p:nvSpPr>
        <p:spPr>
          <a:xfrm>
            <a:off x="246725" y="596050"/>
            <a:ext cx="6106200" cy="3271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800"/>
              <a:t>Cats use their whiskers as feelers...</a:t>
            </a:r>
            <a:endParaRPr sz="6800"/>
          </a:p>
          <a:p>
            <a:pPr marL="0" lvl="0" indent="0" algn="l" rtl="0">
              <a:spcBef>
                <a:spcPts val="0"/>
              </a:spcBef>
              <a:spcAft>
                <a:spcPts val="0"/>
              </a:spcAft>
              <a:buNone/>
            </a:pPr>
            <a:endParaRPr sz="6800"/>
          </a:p>
          <a:p>
            <a:pPr marL="0" lvl="0" indent="0" algn="l" rtl="0">
              <a:spcBef>
                <a:spcPts val="0"/>
              </a:spcBef>
              <a:spcAft>
                <a:spcPts val="0"/>
              </a:spcAft>
              <a:buNone/>
            </a:pPr>
            <a:endParaRPr sz="6800"/>
          </a:p>
        </p:txBody>
      </p:sp>
      <p:sp>
        <p:nvSpPr>
          <p:cNvPr id="833" name="Google Shape;833;p32"/>
          <p:cNvSpPr txBox="1">
            <a:spLocks noGrp="1"/>
          </p:cNvSpPr>
          <p:nvPr>
            <p:ph type="body" idx="1"/>
          </p:nvPr>
        </p:nvSpPr>
        <p:spPr>
          <a:xfrm>
            <a:off x="246725" y="3939250"/>
            <a:ext cx="6106200" cy="2041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...to determine if a space is too small to squeeze through.</a:t>
            </a:r>
            <a:endParaRPr/>
          </a:p>
          <a:p>
            <a:pPr marL="0" lvl="0" indent="0" algn="l" rtl="0">
              <a:spcBef>
                <a:spcPts val="2100"/>
              </a:spcBef>
              <a:spcAft>
                <a:spcPts val="0"/>
              </a:spcAft>
              <a:buNone/>
            </a:pPr>
            <a:r>
              <a:rPr lang="en"/>
              <a:t>Also, cats love to sleep. A fifteen-year-old cat has probably spent ten years of its life sleeping.</a:t>
            </a:r>
            <a:endParaRPr/>
          </a:p>
          <a:p>
            <a:pPr marL="0" lvl="0" indent="0" algn="l" rtl="0">
              <a:spcBef>
                <a:spcPts val="2100"/>
              </a:spcBef>
              <a:spcAft>
                <a:spcPts val="0"/>
              </a:spcAft>
              <a:buNone/>
            </a:pP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pic>
        <p:nvPicPr>
          <p:cNvPr id="834" name="Google Shape;834;p32"/>
          <p:cNvPicPr preferRelativeResize="0"/>
          <p:nvPr/>
        </p:nvPicPr>
        <p:blipFill rotWithShape="1">
          <a:blip r:embed="rId3">
            <a:alphaModFix/>
          </a:blip>
          <a:srcRect b="5096"/>
          <a:stretch/>
        </p:blipFill>
        <p:spPr>
          <a:xfrm flipH="1">
            <a:off x="6508851" y="-12045"/>
            <a:ext cx="5170499" cy="687004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sp>
        <p:nvSpPr>
          <p:cNvPr id="839" name="Google Shape;839;p33"/>
          <p:cNvSpPr/>
          <p:nvPr/>
        </p:nvSpPr>
        <p:spPr>
          <a:xfrm>
            <a:off x="1295850" y="4837375"/>
            <a:ext cx="43659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3"/>
          <p:cNvSpPr/>
          <p:nvPr/>
        </p:nvSpPr>
        <p:spPr>
          <a:xfrm>
            <a:off x="1295850" y="3237125"/>
            <a:ext cx="6466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3"/>
          <p:cNvSpPr/>
          <p:nvPr/>
        </p:nvSpPr>
        <p:spPr>
          <a:xfrm>
            <a:off x="1295850" y="1680950"/>
            <a:ext cx="3142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3"/>
          <p:cNvSpPr txBox="1">
            <a:spLocks noGrp="1"/>
          </p:cNvSpPr>
          <p:nvPr>
            <p:ph type="title"/>
          </p:nvPr>
        </p:nvSpPr>
        <p:spPr>
          <a:xfrm>
            <a:off x="1299025" y="562525"/>
            <a:ext cx="9447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a:t>
            </a:r>
            <a:endParaRPr/>
          </a:p>
        </p:txBody>
      </p:sp>
      <p:sp>
        <p:nvSpPr>
          <p:cNvPr id="843" name="Google Shape;843;p33"/>
          <p:cNvSpPr txBox="1">
            <a:spLocks noGrp="1"/>
          </p:cNvSpPr>
          <p:nvPr>
            <p:ph type="subTitle" idx="1"/>
          </p:nvPr>
        </p:nvSpPr>
        <p:spPr>
          <a:xfrm>
            <a:off x="1449007" y="1709425"/>
            <a:ext cx="29397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 don’t hibernate.</a:t>
            </a:r>
            <a:endParaRPr/>
          </a:p>
        </p:txBody>
      </p:sp>
      <p:sp>
        <p:nvSpPr>
          <p:cNvPr id="844" name="Google Shape;844;p33"/>
          <p:cNvSpPr txBox="1">
            <a:spLocks noGrp="1"/>
          </p:cNvSpPr>
          <p:nvPr>
            <p:ph type="body" idx="5"/>
          </p:nvPr>
        </p:nvSpPr>
        <p:spPr>
          <a:xfrm>
            <a:off x="1448250" y="3893238"/>
            <a:ext cx="94464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It is estimated that more than 50 million kangaroos live there. They are Australia’s national symbol and appear on postage stamps, coins, and airplanes.</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sp>
        <p:nvSpPr>
          <p:cNvPr id="845" name="Google Shape;845;p33"/>
          <p:cNvSpPr txBox="1">
            <a:spLocks noGrp="1"/>
          </p:cNvSpPr>
          <p:nvPr>
            <p:ph type="subTitle" idx="2"/>
          </p:nvPr>
        </p:nvSpPr>
        <p:spPr>
          <a:xfrm>
            <a:off x="1448254" y="3314325"/>
            <a:ext cx="6045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There are more kangaroos than humans in Australia.</a:t>
            </a:r>
            <a:endParaRPr/>
          </a:p>
        </p:txBody>
      </p:sp>
      <p:sp>
        <p:nvSpPr>
          <p:cNvPr id="846" name="Google Shape;846;p33"/>
          <p:cNvSpPr txBox="1">
            <a:spLocks noGrp="1"/>
          </p:cNvSpPr>
          <p:nvPr>
            <p:ph type="body" idx="6"/>
          </p:nvPr>
        </p:nvSpPr>
        <p:spPr>
          <a:xfrm>
            <a:off x="1448250" y="5484900"/>
            <a:ext cx="9447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marL="0" lvl="0" indent="0" algn="l" rtl="0">
              <a:spcBef>
                <a:spcPts val="2100"/>
              </a:spcBef>
              <a:spcAft>
                <a:spcPts val="2100"/>
              </a:spcAft>
              <a:buNone/>
            </a:pPr>
            <a:endParaRPr/>
          </a:p>
        </p:txBody>
      </p:sp>
      <p:sp>
        <p:nvSpPr>
          <p:cNvPr id="847" name="Google Shape;847;p33"/>
          <p:cNvSpPr txBox="1">
            <a:spLocks noGrp="1"/>
          </p:cNvSpPr>
          <p:nvPr>
            <p:ph type="subTitle" idx="3"/>
          </p:nvPr>
        </p:nvSpPr>
        <p:spPr>
          <a:xfrm>
            <a:off x="1448256" y="4919200"/>
            <a:ext cx="42975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 are even more lazy than cats.</a:t>
            </a:r>
            <a:endParaRPr/>
          </a:p>
        </p:txBody>
      </p:sp>
      <p:sp>
        <p:nvSpPr>
          <p:cNvPr id="848" name="Google Shape;848;p33"/>
          <p:cNvSpPr txBox="1">
            <a:spLocks noGrp="1"/>
          </p:cNvSpPr>
          <p:nvPr>
            <p:ph type="body" idx="4"/>
          </p:nvPr>
        </p:nvSpPr>
        <p:spPr>
          <a:xfrm>
            <a:off x="1448900" y="2299775"/>
            <a:ext cx="9446400" cy="9252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When winter approaches, they head lower down their mountain homes to warmer temperatures, where they continue to chomp away on bamboo!</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34"/>
          <p:cNvSpPr txBox="1">
            <a:spLocks noGrp="1"/>
          </p:cNvSpPr>
          <p:nvPr>
            <p:ph type="body" idx="4294967295"/>
          </p:nvPr>
        </p:nvSpPr>
        <p:spPr>
          <a:xfrm>
            <a:off x="147275" y="6373575"/>
            <a:ext cx="11095500" cy="344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1000"/>
              <a:t>This is where you section ends. Duplicate this set of slides as many times you need to go over all your sections.</a:t>
            </a:r>
            <a:endParaRPr sz="1000"/>
          </a:p>
        </p:txBody>
      </p:sp>
      <p:sp>
        <p:nvSpPr>
          <p:cNvPr id="854" name="Google Shape;854;p34"/>
          <p:cNvSpPr/>
          <p:nvPr/>
        </p:nvSpPr>
        <p:spPr>
          <a:xfrm>
            <a:off x="1212304" y="2107373"/>
            <a:ext cx="8169454" cy="1099124"/>
          </a:xfrm>
          <a:prstGeom prst="rect">
            <a:avLst/>
          </a:prstGeom>
        </p:spPr>
        <p:txBody>
          <a:bodyPr>
            <a:prstTxWarp prst="textPlain">
              <a:avLst/>
            </a:prstTxWarp>
          </a:bodyPr>
          <a:lstStyle/>
          <a:p>
            <a:pPr lvl="0" algn="ctr"/>
            <a:r>
              <a:rPr b="1" i="0">
                <a:ln>
                  <a:noFill/>
                </a:ln>
                <a:gradFill>
                  <a:gsLst>
                    <a:gs pos="0">
                      <a:schemeClr val="accent1"/>
                    </a:gs>
                    <a:gs pos="100000">
                      <a:schemeClr val="accent2"/>
                    </a:gs>
                  </a:gsLst>
                  <a:lin ang="2700006" scaled="0"/>
                </a:gradFill>
                <a:latin typeface="DM Sans"/>
              </a:rPr>
              <a:t>Very intersting</a:t>
            </a:r>
          </a:p>
        </p:txBody>
      </p:sp>
      <p:sp>
        <p:nvSpPr>
          <p:cNvPr id="855" name="Google Shape;855;p34"/>
          <p:cNvSpPr/>
          <p:nvPr/>
        </p:nvSpPr>
        <p:spPr>
          <a:xfrm>
            <a:off x="1212304" y="3363173"/>
            <a:ext cx="3042187" cy="845125"/>
          </a:xfrm>
          <a:prstGeom prst="rect">
            <a:avLst/>
          </a:prstGeom>
        </p:spPr>
        <p:txBody>
          <a:bodyPr>
            <a:prstTxWarp prst="textPlain">
              <a:avLst/>
            </a:prstTxWarp>
          </a:bodyPr>
          <a:lstStyle/>
          <a:p>
            <a:pPr lvl="0" algn="ctr"/>
            <a:r>
              <a:rPr b="1" i="0">
                <a:ln>
                  <a:noFill/>
                </a:ln>
                <a:gradFill>
                  <a:gsLst>
                    <a:gs pos="0">
                      <a:schemeClr val="accent1"/>
                    </a:gs>
                    <a:gs pos="100000">
                      <a:schemeClr val="accent2"/>
                    </a:gs>
                  </a:gsLst>
                  <a:lin ang="2700006" scaled="0"/>
                </a:gradFill>
                <a:latin typeface="DM Sans"/>
              </a:rPr>
              <a:t>facts.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35"/>
          <p:cNvSpPr txBox="1">
            <a:spLocks noGrp="1"/>
          </p:cNvSpPr>
          <p:nvPr>
            <p:ph type="title" idx="2"/>
          </p:nvPr>
        </p:nvSpPr>
        <p:spPr>
          <a:xfrm>
            <a:off x="715025" y="898175"/>
            <a:ext cx="107148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Some facts about my cats. </a:t>
            </a:r>
            <a:endParaRPr/>
          </a:p>
        </p:txBody>
      </p:sp>
      <p:sp>
        <p:nvSpPr>
          <p:cNvPr id="861" name="Google Shape;861;p35"/>
          <p:cNvSpPr txBox="1">
            <a:spLocks noGrp="1"/>
          </p:cNvSpPr>
          <p:nvPr>
            <p:ph type="body" idx="5"/>
          </p:nvPr>
        </p:nvSpPr>
        <p:spPr>
          <a:xfrm>
            <a:off x="4578007" y="3880838"/>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Traveled by plane. Twice!</a:t>
            </a:r>
            <a:endParaRPr/>
          </a:p>
        </p:txBody>
      </p:sp>
      <p:sp>
        <p:nvSpPr>
          <p:cNvPr id="862" name="Google Shape;862;p35"/>
          <p:cNvSpPr txBox="1">
            <a:spLocks noGrp="1"/>
          </p:cNvSpPr>
          <p:nvPr>
            <p:ph type="body" idx="6"/>
          </p:nvPr>
        </p:nvSpPr>
        <p:spPr>
          <a:xfrm>
            <a:off x="1005288" y="3880838"/>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Of my cats are adorable.</a:t>
            </a:r>
            <a:endParaRPr/>
          </a:p>
        </p:txBody>
      </p:sp>
      <p:sp>
        <p:nvSpPr>
          <p:cNvPr id="863" name="Google Shape;863;p35"/>
          <p:cNvSpPr txBox="1">
            <a:spLocks noGrp="1"/>
          </p:cNvSpPr>
          <p:nvPr>
            <p:ph type="title"/>
          </p:nvPr>
        </p:nvSpPr>
        <p:spPr>
          <a:xfrm>
            <a:off x="1005288" y="2650413"/>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solidFill>
                  <a:schemeClr val="accent2"/>
                </a:solidFill>
              </a:rPr>
              <a:t>100%</a:t>
            </a:r>
            <a:endParaRPr>
              <a:solidFill>
                <a:schemeClr val="accent2"/>
              </a:solidFill>
            </a:endParaRPr>
          </a:p>
        </p:txBody>
      </p:sp>
      <p:sp>
        <p:nvSpPr>
          <p:cNvPr id="864" name="Google Shape;864;p35"/>
          <p:cNvSpPr txBox="1">
            <a:spLocks noGrp="1"/>
          </p:cNvSpPr>
          <p:nvPr>
            <p:ph type="title" idx="3"/>
          </p:nvPr>
        </p:nvSpPr>
        <p:spPr>
          <a:xfrm>
            <a:off x="4577998" y="2650413"/>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solidFill>
                  <a:schemeClr val="accent1"/>
                </a:solidFill>
              </a:rPr>
              <a:t>25%</a:t>
            </a:r>
            <a:endParaRPr>
              <a:solidFill>
                <a:schemeClr val="accent1"/>
              </a:solidFill>
            </a:endParaRPr>
          </a:p>
        </p:txBody>
      </p:sp>
      <p:sp>
        <p:nvSpPr>
          <p:cNvPr id="865" name="Google Shape;865;p35"/>
          <p:cNvSpPr txBox="1">
            <a:spLocks noGrp="1"/>
          </p:cNvSpPr>
          <p:nvPr>
            <p:ph type="title" idx="4"/>
          </p:nvPr>
        </p:nvSpPr>
        <p:spPr>
          <a:xfrm>
            <a:off x="8238316" y="2650413"/>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solidFill>
                  <a:schemeClr val="accent2"/>
                </a:solidFill>
              </a:rPr>
              <a:t>75%</a:t>
            </a:r>
            <a:endParaRPr>
              <a:solidFill>
                <a:schemeClr val="accent2"/>
              </a:solidFill>
            </a:endParaRPr>
          </a:p>
        </p:txBody>
      </p:sp>
      <p:sp>
        <p:nvSpPr>
          <p:cNvPr id="866" name="Google Shape;866;p35"/>
          <p:cNvSpPr txBox="1">
            <a:spLocks noGrp="1"/>
          </p:cNvSpPr>
          <p:nvPr>
            <p:ph type="body" idx="1"/>
          </p:nvPr>
        </p:nvSpPr>
        <p:spPr>
          <a:xfrm>
            <a:off x="8238309" y="3891988"/>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Are females.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36"/>
          <p:cNvSpPr/>
          <p:nvPr/>
        </p:nvSpPr>
        <p:spPr>
          <a:xfrm>
            <a:off x="8381775" y="4139925"/>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4511225" y="4139925"/>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640675" y="4139925"/>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8381775" y="2240725"/>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511225" y="2240725"/>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640675" y="2240725"/>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txBox="1">
            <a:spLocks noGrp="1"/>
          </p:cNvSpPr>
          <p:nvPr>
            <p:ph type="title"/>
          </p:nvPr>
        </p:nvSpPr>
        <p:spPr>
          <a:xfrm>
            <a:off x="720400" y="898175"/>
            <a:ext cx="1091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Let’s review some facts.</a:t>
            </a:r>
            <a:endParaRPr/>
          </a:p>
        </p:txBody>
      </p:sp>
      <p:sp>
        <p:nvSpPr>
          <p:cNvPr id="878" name="Google Shape;878;p36"/>
          <p:cNvSpPr txBox="1">
            <a:spLocks noGrp="1"/>
          </p:cNvSpPr>
          <p:nvPr>
            <p:ph type="subTitle" idx="1"/>
          </p:nvPr>
        </p:nvSpPr>
        <p:spPr>
          <a:xfrm>
            <a:off x="644200" y="2239800"/>
            <a:ext cx="32505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Elephants</a:t>
            </a:r>
            <a:endParaRPr/>
          </a:p>
        </p:txBody>
      </p:sp>
      <p:sp>
        <p:nvSpPr>
          <p:cNvPr id="879" name="Google Shape;879;p36"/>
          <p:cNvSpPr txBox="1">
            <a:spLocks noGrp="1"/>
          </p:cNvSpPr>
          <p:nvPr>
            <p:ph type="body" idx="8"/>
          </p:nvPr>
        </p:nvSpPr>
        <p:spPr>
          <a:xfrm>
            <a:off x="8381787" y="4723400"/>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 are even more lazy than cats.</a:t>
            </a:r>
            <a:endParaRPr/>
          </a:p>
        </p:txBody>
      </p:sp>
      <p:sp>
        <p:nvSpPr>
          <p:cNvPr id="880" name="Google Shape;880;p36"/>
          <p:cNvSpPr txBox="1">
            <a:spLocks noGrp="1"/>
          </p:cNvSpPr>
          <p:nvPr>
            <p:ph type="subTitle" idx="2"/>
          </p:nvPr>
        </p:nvSpPr>
        <p:spPr>
          <a:xfrm>
            <a:off x="720400" y="4172725"/>
            <a:ext cx="32505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Dogs</a:t>
            </a:r>
            <a:endParaRPr/>
          </a:p>
        </p:txBody>
      </p:sp>
      <p:sp>
        <p:nvSpPr>
          <p:cNvPr id="881" name="Google Shape;881;p36"/>
          <p:cNvSpPr txBox="1">
            <a:spLocks noGrp="1"/>
          </p:cNvSpPr>
          <p:nvPr>
            <p:ph type="body" idx="13"/>
          </p:nvPr>
        </p:nvSpPr>
        <p:spPr>
          <a:xfrm>
            <a:off x="720400" y="2894600"/>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Elephants can sense storms.</a:t>
            </a:r>
            <a:endParaRPr/>
          </a:p>
          <a:p>
            <a:pPr marL="0" lvl="0" indent="0" algn="l" rtl="0">
              <a:spcBef>
                <a:spcPts val="2100"/>
              </a:spcBef>
              <a:spcAft>
                <a:spcPts val="2100"/>
              </a:spcAft>
              <a:buNone/>
            </a:pPr>
            <a:endParaRPr/>
          </a:p>
        </p:txBody>
      </p:sp>
      <p:sp>
        <p:nvSpPr>
          <p:cNvPr id="882" name="Google Shape;882;p36"/>
          <p:cNvSpPr txBox="1">
            <a:spLocks noGrp="1"/>
          </p:cNvSpPr>
          <p:nvPr>
            <p:ph type="subTitle" idx="3"/>
          </p:nvPr>
        </p:nvSpPr>
        <p:spPr>
          <a:xfrm>
            <a:off x="8381787" y="2249180"/>
            <a:ext cx="32505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Cats</a:t>
            </a:r>
            <a:endParaRPr/>
          </a:p>
        </p:txBody>
      </p:sp>
      <p:sp>
        <p:nvSpPr>
          <p:cNvPr id="883" name="Google Shape;883;p36"/>
          <p:cNvSpPr txBox="1">
            <a:spLocks noGrp="1"/>
          </p:cNvSpPr>
          <p:nvPr>
            <p:ph type="body" idx="15"/>
          </p:nvPr>
        </p:nvSpPr>
        <p:spPr>
          <a:xfrm>
            <a:off x="720400" y="4723400"/>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 can smell your feelings.</a:t>
            </a:r>
            <a:endParaRPr/>
          </a:p>
        </p:txBody>
      </p:sp>
      <p:sp>
        <p:nvSpPr>
          <p:cNvPr id="884" name="Google Shape;884;p36"/>
          <p:cNvSpPr txBox="1">
            <a:spLocks noGrp="1"/>
          </p:cNvSpPr>
          <p:nvPr>
            <p:ph type="subTitle" idx="4"/>
          </p:nvPr>
        </p:nvSpPr>
        <p:spPr>
          <a:xfrm>
            <a:off x="4495587" y="2257150"/>
            <a:ext cx="32505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Pandas</a:t>
            </a:r>
            <a:endParaRPr/>
          </a:p>
        </p:txBody>
      </p:sp>
      <p:sp>
        <p:nvSpPr>
          <p:cNvPr id="885" name="Google Shape;885;p36"/>
          <p:cNvSpPr txBox="1">
            <a:spLocks noGrp="1"/>
          </p:cNvSpPr>
          <p:nvPr>
            <p:ph type="subTitle" idx="5"/>
          </p:nvPr>
        </p:nvSpPr>
        <p:spPr>
          <a:xfrm>
            <a:off x="4571787" y="4172725"/>
            <a:ext cx="32505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Kangaroos</a:t>
            </a:r>
            <a:endParaRPr/>
          </a:p>
        </p:txBody>
      </p:sp>
      <p:sp>
        <p:nvSpPr>
          <p:cNvPr id="886" name="Google Shape;886;p36"/>
          <p:cNvSpPr txBox="1">
            <a:spLocks noGrp="1"/>
          </p:cNvSpPr>
          <p:nvPr>
            <p:ph type="subTitle" idx="6"/>
          </p:nvPr>
        </p:nvSpPr>
        <p:spPr>
          <a:xfrm>
            <a:off x="8381787" y="4154180"/>
            <a:ext cx="32505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Koalas</a:t>
            </a:r>
            <a:endParaRPr/>
          </a:p>
        </p:txBody>
      </p:sp>
      <p:sp>
        <p:nvSpPr>
          <p:cNvPr id="887" name="Google Shape;887;p36"/>
          <p:cNvSpPr txBox="1">
            <a:spLocks noGrp="1"/>
          </p:cNvSpPr>
          <p:nvPr>
            <p:ph type="body" idx="7"/>
          </p:nvPr>
        </p:nvSpPr>
        <p:spPr>
          <a:xfrm>
            <a:off x="4571787" y="2894600"/>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 don’t hibernate.</a:t>
            </a:r>
            <a:endParaRPr/>
          </a:p>
        </p:txBody>
      </p:sp>
      <p:sp>
        <p:nvSpPr>
          <p:cNvPr id="888" name="Google Shape;888;p36"/>
          <p:cNvSpPr txBox="1">
            <a:spLocks noGrp="1"/>
          </p:cNvSpPr>
          <p:nvPr>
            <p:ph type="body" idx="9"/>
          </p:nvPr>
        </p:nvSpPr>
        <p:spPr>
          <a:xfrm>
            <a:off x="4571787" y="4723400"/>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
              <a:t>There are more kangaroos than humans in Australia.</a:t>
            </a:r>
            <a:endParaRPr/>
          </a:p>
          <a:p>
            <a:pPr marL="0" lvl="0" indent="0" algn="l" rtl="0">
              <a:spcBef>
                <a:spcPts val="2100"/>
              </a:spcBef>
              <a:spcAft>
                <a:spcPts val="2100"/>
              </a:spcAft>
              <a:buNone/>
            </a:pPr>
            <a:endParaRPr/>
          </a:p>
        </p:txBody>
      </p:sp>
      <p:sp>
        <p:nvSpPr>
          <p:cNvPr id="889" name="Google Shape;889;p36"/>
          <p:cNvSpPr txBox="1">
            <a:spLocks noGrp="1"/>
          </p:cNvSpPr>
          <p:nvPr>
            <p:ph type="body" idx="14"/>
          </p:nvPr>
        </p:nvSpPr>
        <p:spPr>
          <a:xfrm>
            <a:off x="8381787" y="2894600"/>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Cats use their whiskers as feelers.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37"/>
          <p:cNvSpPr/>
          <p:nvPr/>
        </p:nvSpPr>
        <p:spPr>
          <a:xfrm>
            <a:off x="1189201" y="3854025"/>
            <a:ext cx="26586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7"/>
          <p:cNvSpPr/>
          <p:nvPr/>
        </p:nvSpPr>
        <p:spPr>
          <a:xfrm>
            <a:off x="4766701" y="3854025"/>
            <a:ext cx="26586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7"/>
          <p:cNvSpPr/>
          <p:nvPr/>
        </p:nvSpPr>
        <p:spPr>
          <a:xfrm>
            <a:off x="8237551" y="3854025"/>
            <a:ext cx="26586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7"/>
          <p:cNvSpPr txBox="1">
            <a:spLocks noGrp="1"/>
          </p:cNvSpPr>
          <p:nvPr>
            <p:ph type="subTitle" idx="1"/>
          </p:nvPr>
        </p:nvSpPr>
        <p:spPr>
          <a:xfrm>
            <a:off x="1490600" y="3868275"/>
            <a:ext cx="20664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Erika V.</a:t>
            </a:r>
            <a:endParaRPr/>
          </a:p>
        </p:txBody>
      </p:sp>
      <p:sp>
        <p:nvSpPr>
          <p:cNvPr id="898" name="Google Shape;898;p37"/>
          <p:cNvSpPr txBox="1">
            <a:spLocks noGrp="1"/>
          </p:cNvSpPr>
          <p:nvPr>
            <p:ph type="title"/>
          </p:nvPr>
        </p:nvSpPr>
        <p:spPr>
          <a:xfrm>
            <a:off x="1189050" y="593375"/>
            <a:ext cx="9707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our team!</a:t>
            </a:r>
            <a:endParaRPr/>
          </a:p>
        </p:txBody>
      </p:sp>
      <p:sp>
        <p:nvSpPr>
          <p:cNvPr id="899" name="Google Shape;899;p37"/>
          <p:cNvSpPr txBox="1">
            <a:spLocks noGrp="1"/>
          </p:cNvSpPr>
          <p:nvPr>
            <p:ph type="subTitle" idx="2"/>
          </p:nvPr>
        </p:nvSpPr>
        <p:spPr>
          <a:xfrm>
            <a:off x="5098850" y="3868275"/>
            <a:ext cx="20250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John S.</a:t>
            </a:r>
            <a:endParaRPr/>
          </a:p>
        </p:txBody>
      </p:sp>
      <p:sp>
        <p:nvSpPr>
          <p:cNvPr id="900" name="Google Shape;900;p37"/>
          <p:cNvSpPr txBox="1">
            <a:spLocks noGrp="1"/>
          </p:cNvSpPr>
          <p:nvPr>
            <p:ph type="subTitle" idx="3"/>
          </p:nvPr>
        </p:nvSpPr>
        <p:spPr>
          <a:xfrm>
            <a:off x="8675100" y="3868275"/>
            <a:ext cx="17838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Marie M.</a:t>
            </a:r>
            <a:endParaRPr/>
          </a:p>
        </p:txBody>
      </p:sp>
      <p:sp>
        <p:nvSpPr>
          <p:cNvPr id="901" name="Google Shape;901;p37"/>
          <p:cNvSpPr txBox="1">
            <a:spLocks noGrp="1"/>
          </p:cNvSpPr>
          <p:nvPr>
            <p:ph type="body" idx="4"/>
          </p:nvPr>
        </p:nvSpPr>
        <p:spPr>
          <a:xfrm>
            <a:off x="1189051" y="4534825"/>
            <a:ext cx="2658900" cy="9252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902" name="Google Shape;902;p37"/>
          <p:cNvSpPr txBox="1">
            <a:spLocks noGrp="1"/>
          </p:cNvSpPr>
          <p:nvPr>
            <p:ph type="body" idx="5"/>
          </p:nvPr>
        </p:nvSpPr>
        <p:spPr>
          <a:xfrm>
            <a:off x="4713301" y="4523396"/>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903" name="Google Shape;903;p37"/>
          <p:cNvSpPr txBox="1">
            <a:spLocks noGrp="1"/>
          </p:cNvSpPr>
          <p:nvPr>
            <p:ph type="body" idx="6"/>
          </p:nvPr>
        </p:nvSpPr>
        <p:spPr>
          <a:xfrm>
            <a:off x="8237550" y="4510167"/>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904" name="Google Shape;904;p37"/>
          <p:cNvSpPr/>
          <p:nvPr/>
        </p:nvSpPr>
        <p:spPr>
          <a:xfrm>
            <a:off x="1626601" y="1861129"/>
            <a:ext cx="1783800" cy="1783800"/>
          </a:xfrm>
          <a:prstGeom prst="ellipse">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7"/>
          <p:cNvSpPr/>
          <p:nvPr/>
        </p:nvSpPr>
        <p:spPr>
          <a:xfrm>
            <a:off x="5150851" y="1855875"/>
            <a:ext cx="1783800" cy="1783800"/>
          </a:xfrm>
          <a:prstGeom prst="ellipse">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7"/>
          <p:cNvSpPr/>
          <p:nvPr/>
        </p:nvSpPr>
        <p:spPr>
          <a:xfrm>
            <a:off x="8675100" y="1894484"/>
            <a:ext cx="1783800" cy="1783800"/>
          </a:xfrm>
          <a:prstGeom prst="ellipse">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07" name="Google Shape;907;p37"/>
          <p:cNvPicPr preferRelativeResize="0"/>
          <p:nvPr/>
        </p:nvPicPr>
        <p:blipFill rotWithShape="1">
          <a:blip r:embed="rId3">
            <a:alphaModFix/>
          </a:blip>
          <a:srcRect l="33004" t="8689" r="25212" b="61743"/>
          <a:stretch/>
        </p:blipFill>
        <p:spPr>
          <a:xfrm>
            <a:off x="1628701" y="1901100"/>
            <a:ext cx="1779600" cy="1779600"/>
          </a:xfrm>
          <a:prstGeom prst="ellipse">
            <a:avLst/>
          </a:prstGeom>
          <a:noFill/>
          <a:ln>
            <a:noFill/>
          </a:ln>
        </p:spPr>
      </p:pic>
      <p:pic>
        <p:nvPicPr>
          <p:cNvPr id="908" name="Google Shape;908;p37"/>
          <p:cNvPicPr preferRelativeResize="0"/>
          <p:nvPr/>
        </p:nvPicPr>
        <p:blipFill rotWithShape="1">
          <a:blip r:embed="rId4">
            <a:alphaModFix/>
          </a:blip>
          <a:srcRect l="32897" t="19488" r="25727" b="14540"/>
          <a:stretch/>
        </p:blipFill>
        <p:spPr>
          <a:xfrm>
            <a:off x="5152951" y="1870593"/>
            <a:ext cx="1779600" cy="1779600"/>
          </a:xfrm>
          <a:prstGeom prst="ellipse">
            <a:avLst/>
          </a:prstGeom>
          <a:noFill/>
          <a:ln>
            <a:noFill/>
          </a:ln>
        </p:spPr>
      </p:pic>
      <p:pic>
        <p:nvPicPr>
          <p:cNvPr id="909" name="Google Shape;909;p37"/>
          <p:cNvPicPr preferRelativeResize="0"/>
          <p:nvPr/>
        </p:nvPicPr>
        <p:blipFill rotWithShape="1">
          <a:blip r:embed="rId5">
            <a:alphaModFix/>
          </a:blip>
          <a:srcRect l="24173" b="50920"/>
          <a:stretch/>
        </p:blipFill>
        <p:spPr>
          <a:xfrm>
            <a:off x="8677200" y="1883976"/>
            <a:ext cx="1779600" cy="1779600"/>
          </a:xfrm>
          <a:prstGeom prst="ellipse">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p38"/>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This is an editable world map.</a:t>
            </a:r>
            <a:endParaRPr/>
          </a:p>
        </p:txBody>
      </p:sp>
      <p:sp>
        <p:nvSpPr>
          <p:cNvPr id="915" name="Google Shape;915;p38"/>
          <p:cNvSpPr txBox="1">
            <a:spLocks noGrp="1"/>
          </p:cNvSpPr>
          <p:nvPr>
            <p:ph type="subTitle" idx="1"/>
          </p:nvPr>
        </p:nvSpPr>
        <p:spPr>
          <a:xfrm>
            <a:off x="8378500" y="1882375"/>
            <a:ext cx="33978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solidFill>
                  <a:schemeClr val="accent2"/>
                </a:solidFill>
              </a:rPr>
              <a:t>Showcase places</a:t>
            </a:r>
            <a:endParaRPr>
              <a:solidFill>
                <a:schemeClr val="accent2"/>
              </a:solidFill>
            </a:endParaRPr>
          </a:p>
        </p:txBody>
      </p:sp>
      <p:sp>
        <p:nvSpPr>
          <p:cNvPr id="916" name="Google Shape;916;p38"/>
          <p:cNvSpPr txBox="1">
            <a:spLocks noGrp="1"/>
          </p:cNvSpPr>
          <p:nvPr>
            <p:ph type="subTitle" idx="2"/>
          </p:nvPr>
        </p:nvSpPr>
        <p:spPr>
          <a:xfrm>
            <a:off x="8378500" y="4102757"/>
            <a:ext cx="33978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solidFill>
                  <a:schemeClr val="accent1"/>
                </a:solidFill>
              </a:rPr>
              <a:t>100% Editable</a:t>
            </a:r>
            <a:endParaRPr>
              <a:solidFill>
                <a:schemeClr val="accent1"/>
              </a:solidFill>
            </a:endParaRPr>
          </a:p>
        </p:txBody>
      </p:sp>
      <p:grpSp>
        <p:nvGrpSpPr>
          <p:cNvPr id="917" name="Google Shape;917;p38"/>
          <p:cNvGrpSpPr/>
          <p:nvPr/>
        </p:nvGrpSpPr>
        <p:grpSpPr>
          <a:xfrm>
            <a:off x="95072" y="1992388"/>
            <a:ext cx="7944879" cy="3615709"/>
            <a:chOff x="275475" y="1342375"/>
            <a:chExt cx="7012250" cy="3021400"/>
          </a:xfrm>
        </p:grpSpPr>
        <p:sp>
          <p:nvSpPr>
            <p:cNvPr id="918" name="Google Shape;918;p38"/>
            <p:cNvSpPr/>
            <p:nvPr/>
          </p:nvSpPr>
          <p:spPr>
            <a:xfrm>
              <a:off x="4871175" y="2237375"/>
              <a:ext cx="257375" cy="209425"/>
            </a:xfrm>
            <a:custGeom>
              <a:avLst/>
              <a:gdLst/>
              <a:ahLst/>
              <a:cxnLst/>
              <a:rect l="l" t="t" r="r" b="b"/>
              <a:pathLst>
                <a:path w="10295" h="8377" extrusionOk="0">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19" name="Google Shape;919;p38"/>
            <p:cNvSpPr/>
            <p:nvPr/>
          </p:nvSpPr>
          <p:spPr>
            <a:xfrm>
              <a:off x="3951650" y="3212825"/>
              <a:ext cx="249075" cy="306150"/>
            </a:xfrm>
            <a:custGeom>
              <a:avLst/>
              <a:gdLst/>
              <a:ahLst/>
              <a:cxnLst/>
              <a:rect l="l" t="t" r="r" b="b"/>
              <a:pathLst>
                <a:path w="9963" h="12246" extrusionOk="0">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0" name="Google Shape;920;p38"/>
            <p:cNvSpPr/>
            <p:nvPr/>
          </p:nvSpPr>
          <p:spPr>
            <a:xfrm>
              <a:off x="4073750" y="2143225"/>
              <a:ext cx="34275" cy="68200"/>
            </a:xfrm>
            <a:custGeom>
              <a:avLst/>
              <a:gdLst/>
              <a:ahLst/>
              <a:cxnLst/>
              <a:rect l="l" t="t" r="r" b="b"/>
              <a:pathLst>
                <a:path w="1371" h="2728" extrusionOk="0">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1" name="Google Shape;921;p38"/>
            <p:cNvSpPr/>
            <p:nvPr/>
          </p:nvSpPr>
          <p:spPr>
            <a:xfrm>
              <a:off x="4728800" y="2520950"/>
              <a:ext cx="92750" cy="80775"/>
            </a:xfrm>
            <a:custGeom>
              <a:avLst/>
              <a:gdLst/>
              <a:ahLst/>
              <a:cxnLst/>
              <a:rect l="l" t="t" r="r" b="b"/>
              <a:pathLst>
                <a:path w="3710" h="3231" extrusionOk="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2" name="Google Shape;922;p38"/>
            <p:cNvSpPr/>
            <p:nvPr/>
          </p:nvSpPr>
          <p:spPr>
            <a:xfrm>
              <a:off x="2369900" y="3607675"/>
              <a:ext cx="310150" cy="748675"/>
            </a:xfrm>
            <a:custGeom>
              <a:avLst/>
              <a:gdLst/>
              <a:ahLst/>
              <a:cxnLst/>
              <a:rect l="l" t="t" r="r" b="b"/>
              <a:pathLst>
                <a:path w="12406" h="29947" extrusionOk="0">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3" name="Google Shape;923;p38"/>
            <p:cNvSpPr/>
            <p:nvPr/>
          </p:nvSpPr>
          <p:spPr>
            <a:xfrm>
              <a:off x="4521975" y="2175175"/>
              <a:ext cx="63650" cy="56500"/>
            </a:xfrm>
            <a:custGeom>
              <a:avLst/>
              <a:gdLst/>
              <a:ahLst/>
              <a:cxnLst/>
              <a:rect l="l" t="t" r="r" b="b"/>
              <a:pathLst>
                <a:path w="2546" h="2260" extrusionOk="0">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4" name="Google Shape;924;p38"/>
            <p:cNvSpPr/>
            <p:nvPr/>
          </p:nvSpPr>
          <p:spPr>
            <a:xfrm>
              <a:off x="5901700" y="3354050"/>
              <a:ext cx="798875" cy="747525"/>
            </a:xfrm>
            <a:custGeom>
              <a:avLst/>
              <a:gdLst/>
              <a:ahLst/>
              <a:cxnLst/>
              <a:rect l="l" t="t" r="r" b="b"/>
              <a:pathLst>
                <a:path w="31955" h="29901" extrusionOk="0">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5" name="Google Shape;925;p38"/>
            <p:cNvSpPr/>
            <p:nvPr/>
          </p:nvSpPr>
          <p:spPr>
            <a:xfrm>
              <a:off x="3889450" y="2003125"/>
              <a:ext cx="130975" cy="57950"/>
            </a:xfrm>
            <a:custGeom>
              <a:avLst/>
              <a:gdLst/>
              <a:ahLst/>
              <a:cxnLst/>
              <a:rect l="l" t="t" r="r" b="b"/>
              <a:pathLst>
                <a:path w="5239" h="2318" extrusionOk="0">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6" name="Google Shape;926;p38"/>
            <p:cNvSpPr/>
            <p:nvPr/>
          </p:nvSpPr>
          <p:spPr>
            <a:xfrm>
              <a:off x="4546500" y="2161475"/>
              <a:ext cx="104725" cy="81050"/>
            </a:xfrm>
            <a:custGeom>
              <a:avLst/>
              <a:gdLst/>
              <a:ahLst/>
              <a:cxnLst/>
              <a:rect l="l" t="t" r="r" b="b"/>
              <a:pathLst>
                <a:path w="4189" h="3242" extrusionOk="0">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7" name="Google Shape;927;p38"/>
            <p:cNvSpPr/>
            <p:nvPr/>
          </p:nvSpPr>
          <p:spPr>
            <a:xfrm>
              <a:off x="4302575" y="3165450"/>
              <a:ext cx="34825" cy="48250"/>
            </a:xfrm>
            <a:custGeom>
              <a:avLst/>
              <a:gdLst/>
              <a:ahLst/>
              <a:cxnLst/>
              <a:rect l="l" t="t" r="r" b="b"/>
              <a:pathLst>
                <a:path w="1393" h="1930" extrusionOk="0">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8" name="Google Shape;928;p38"/>
            <p:cNvSpPr/>
            <p:nvPr/>
          </p:nvSpPr>
          <p:spPr>
            <a:xfrm>
              <a:off x="3764775" y="1949775"/>
              <a:ext cx="63350" cy="42825"/>
            </a:xfrm>
            <a:custGeom>
              <a:avLst/>
              <a:gdLst/>
              <a:ahLst/>
              <a:cxnLst/>
              <a:rect l="l" t="t" r="r" b="b"/>
              <a:pathLst>
                <a:path w="2534" h="1713" extrusionOk="0">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9" name="Google Shape;929;p38"/>
            <p:cNvSpPr/>
            <p:nvPr/>
          </p:nvSpPr>
          <p:spPr>
            <a:xfrm>
              <a:off x="3736525" y="2834500"/>
              <a:ext cx="60500" cy="138400"/>
            </a:xfrm>
            <a:custGeom>
              <a:avLst/>
              <a:gdLst/>
              <a:ahLst/>
              <a:cxnLst/>
              <a:rect l="l" t="t" r="r" b="b"/>
              <a:pathLst>
                <a:path w="2420" h="5536" extrusionOk="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0" name="Google Shape;930;p38"/>
            <p:cNvSpPr/>
            <p:nvPr/>
          </p:nvSpPr>
          <p:spPr>
            <a:xfrm>
              <a:off x="3612125" y="2769175"/>
              <a:ext cx="152375" cy="124975"/>
            </a:xfrm>
            <a:custGeom>
              <a:avLst/>
              <a:gdLst/>
              <a:ahLst/>
              <a:cxnLst/>
              <a:rect l="l" t="t" r="r" b="b"/>
              <a:pathLst>
                <a:path w="6095" h="4999" extrusionOk="0">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1" name="Google Shape;931;p38"/>
            <p:cNvSpPr/>
            <p:nvPr/>
          </p:nvSpPr>
          <p:spPr>
            <a:xfrm>
              <a:off x="5438375" y="2512125"/>
              <a:ext cx="102725" cy="130975"/>
            </a:xfrm>
            <a:custGeom>
              <a:avLst/>
              <a:gdLst/>
              <a:ahLst/>
              <a:cxnLst/>
              <a:rect l="l" t="t" r="r" b="b"/>
              <a:pathLst>
                <a:path w="4109" h="5239" extrusionOk="0">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2" name="Google Shape;932;p38"/>
            <p:cNvSpPr/>
            <p:nvPr/>
          </p:nvSpPr>
          <p:spPr>
            <a:xfrm>
              <a:off x="4126250" y="2109550"/>
              <a:ext cx="111850" cy="65925"/>
            </a:xfrm>
            <a:custGeom>
              <a:avLst/>
              <a:gdLst/>
              <a:ahLst/>
              <a:cxnLst/>
              <a:rect l="l" t="t" r="r" b="b"/>
              <a:pathLst>
                <a:path w="4474" h="2637" extrusionOk="0">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3" name="Google Shape;933;p38"/>
            <p:cNvSpPr/>
            <p:nvPr/>
          </p:nvSpPr>
          <p:spPr>
            <a:xfrm>
              <a:off x="4004425" y="2087575"/>
              <a:ext cx="71075" cy="56800"/>
            </a:xfrm>
            <a:custGeom>
              <a:avLst/>
              <a:gdLst/>
              <a:ahLst/>
              <a:cxnLst/>
              <a:rect l="l" t="t" r="r" b="b"/>
              <a:pathLst>
                <a:path w="2843" h="2272" extrusionOk="0">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4" name="Google Shape;934;p38"/>
            <p:cNvSpPr/>
            <p:nvPr/>
          </p:nvSpPr>
          <p:spPr>
            <a:xfrm>
              <a:off x="4117700" y="1848775"/>
              <a:ext cx="158350" cy="104450"/>
            </a:xfrm>
            <a:custGeom>
              <a:avLst/>
              <a:gdLst/>
              <a:ahLst/>
              <a:cxnLst/>
              <a:rect l="l" t="t" r="r" b="b"/>
              <a:pathLst>
                <a:path w="6334" h="4178" extrusionOk="0">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5" name="Google Shape;935;p38"/>
            <p:cNvSpPr/>
            <p:nvPr/>
          </p:nvSpPr>
          <p:spPr>
            <a:xfrm>
              <a:off x="1953075" y="2692425"/>
              <a:ext cx="29125" cy="59375"/>
            </a:xfrm>
            <a:custGeom>
              <a:avLst/>
              <a:gdLst/>
              <a:ahLst/>
              <a:cxnLst/>
              <a:rect l="l" t="t" r="r" b="b"/>
              <a:pathLst>
                <a:path w="1165" h="2375" extrusionOk="0">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6" name="Google Shape;936;p38"/>
            <p:cNvSpPr/>
            <p:nvPr/>
          </p:nvSpPr>
          <p:spPr>
            <a:xfrm>
              <a:off x="2335100" y="3333800"/>
              <a:ext cx="250800" cy="297300"/>
            </a:xfrm>
            <a:custGeom>
              <a:avLst/>
              <a:gdLst/>
              <a:ahLst/>
              <a:cxnLst/>
              <a:rect l="l" t="t" r="r" b="b"/>
              <a:pathLst>
                <a:path w="10032" h="11892" extrusionOk="0">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7" name="Google Shape;937;p38"/>
            <p:cNvSpPr/>
            <p:nvPr/>
          </p:nvSpPr>
          <p:spPr>
            <a:xfrm>
              <a:off x="2242375" y="2993125"/>
              <a:ext cx="784625" cy="885325"/>
            </a:xfrm>
            <a:custGeom>
              <a:avLst/>
              <a:gdLst/>
              <a:ahLst/>
              <a:cxnLst/>
              <a:rect l="l" t="t" r="r" b="b"/>
              <a:pathLst>
                <a:path w="31385" h="35413" extrusionOk="0">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8" name="Google Shape;938;p38"/>
            <p:cNvSpPr/>
            <p:nvPr/>
          </p:nvSpPr>
          <p:spPr>
            <a:xfrm>
              <a:off x="6007825" y="2988575"/>
              <a:ext cx="23725" cy="32825"/>
            </a:xfrm>
            <a:custGeom>
              <a:avLst/>
              <a:gdLst/>
              <a:ahLst/>
              <a:cxnLst/>
              <a:rect l="l" t="t" r="r" b="b"/>
              <a:pathLst>
                <a:path w="949" h="1313" extrusionOk="0">
                  <a:moveTo>
                    <a:pt x="1" y="845"/>
                  </a:moveTo>
                  <a:lnTo>
                    <a:pt x="377" y="1313"/>
                  </a:lnTo>
                  <a:lnTo>
                    <a:pt x="537" y="993"/>
                  </a:lnTo>
                  <a:lnTo>
                    <a:pt x="925" y="1027"/>
                  </a:lnTo>
                  <a:lnTo>
                    <a:pt x="937" y="434"/>
                  </a:lnTo>
                  <a:lnTo>
                    <a:pt x="948" y="0"/>
                  </a:lnTo>
                  <a:lnTo>
                    <a:pt x="298" y="4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9" name="Google Shape;939;p38"/>
            <p:cNvSpPr/>
            <p:nvPr/>
          </p:nvSpPr>
          <p:spPr>
            <a:xfrm>
              <a:off x="5443775" y="2469900"/>
              <a:ext cx="64800" cy="36250"/>
            </a:xfrm>
            <a:custGeom>
              <a:avLst/>
              <a:gdLst/>
              <a:ahLst/>
              <a:cxnLst/>
              <a:rect l="l" t="t" r="r" b="b"/>
              <a:pathLst>
                <a:path w="2592" h="1450" extrusionOk="0">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0" name="Google Shape;940;p38"/>
            <p:cNvSpPr/>
            <p:nvPr/>
          </p:nvSpPr>
          <p:spPr>
            <a:xfrm>
              <a:off x="4109700" y="3512675"/>
              <a:ext cx="189175" cy="208300"/>
            </a:xfrm>
            <a:custGeom>
              <a:avLst/>
              <a:gdLst/>
              <a:ahLst/>
              <a:cxnLst/>
              <a:rect l="l" t="t" r="r" b="b"/>
              <a:pathLst>
                <a:path w="7567" h="8332" extrusionOk="0">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1" name="Google Shape;941;p38"/>
            <p:cNvSpPr/>
            <p:nvPr/>
          </p:nvSpPr>
          <p:spPr>
            <a:xfrm>
              <a:off x="4010425" y="2859325"/>
              <a:ext cx="258775" cy="201175"/>
            </a:xfrm>
            <a:custGeom>
              <a:avLst/>
              <a:gdLst/>
              <a:ahLst/>
              <a:cxnLst/>
              <a:rect l="l" t="t" r="r" b="b"/>
              <a:pathLst>
                <a:path w="10351" h="8047" extrusionOk="0">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2" name="Google Shape;942;p38"/>
            <p:cNvSpPr/>
            <p:nvPr/>
          </p:nvSpPr>
          <p:spPr>
            <a:xfrm>
              <a:off x="1465200" y="1347225"/>
              <a:ext cx="1519000" cy="811125"/>
            </a:xfrm>
            <a:custGeom>
              <a:avLst/>
              <a:gdLst/>
              <a:ahLst/>
              <a:cxnLst/>
              <a:rect l="l" t="t" r="r" b="b"/>
              <a:pathLst>
                <a:path w="60760" h="32445" extrusionOk="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3" name="Google Shape;943;p38"/>
            <p:cNvSpPr/>
            <p:nvPr/>
          </p:nvSpPr>
          <p:spPr>
            <a:xfrm>
              <a:off x="3828675" y="2029950"/>
              <a:ext cx="78200" cy="45675"/>
            </a:xfrm>
            <a:custGeom>
              <a:avLst/>
              <a:gdLst/>
              <a:ahLst/>
              <a:cxnLst/>
              <a:rect l="l" t="t" r="r" b="b"/>
              <a:pathLst>
                <a:path w="3128" h="1827" extrusionOk="0">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4" name="Google Shape;944;p38"/>
            <p:cNvSpPr/>
            <p:nvPr/>
          </p:nvSpPr>
          <p:spPr>
            <a:xfrm>
              <a:off x="2331975" y="3510975"/>
              <a:ext cx="267625" cy="852800"/>
            </a:xfrm>
            <a:custGeom>
              <a:avLst/>
              <a:gdLst/>
              <a:ahLst/>
              <a:cxnLst/>
              <a:rect l="l" t="t" r="r" b="b"/>
              <a:pathLst>
                <a:path w="10705" h="34112" extrusionOk="0">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5" name="Google Shape;945;p38"/>
            <p:cNvSpPr/>
            <p:nvPr/>
          </p:nvSpPr>
          <p:spPr>
            <a:xfrm>
              <a:off x="5085725" y="1906425"/>
              <a:ext cx="1024275" cy="792875"/>
            </a:xfrm>
            <a:custGeom>
              <a:avLst/>
              <a:gdLst/>
              <a:ahLst/>
              <a:cxnLst/>
              <a:rect l="l" t="t" r="r" b="b"/>
              <a:pathLst>
                <a:path w="40971" h="31715" extrusionOk="0">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6" name="Google Shape;946;p38"/>
            <p:cNvSpPr/>
            <p:nvPr/>
          </p:nvSpPr>
          <p:spPr>
            <a:xfrm>
              <a:off x="3549350" y="2873300"/>
              <a:ext cx="120725" cy="140400"/>
            </a:xfrm>
            <a:custGeom>
              <a:avLst/>
              <a:gdLst/>
              <a:ahLst/>
              <a:cxnLst/>
              <a:rect l="l" t="t" r="r" b="b"/>
              <a:pathLst>
                <a:path w="4829" h="5616" extrusionOk="0">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7" name="Google Shape;947;p38"/>
            <p:cNvSpPr/>
            <p:nvPr/>
          </p:nvSpPr>
          <p:spPr>
            <a:xfrm>
              <a:off x="3891450" y="2820250"/>
              <a:ext cx="150950" cy="252800"/>
            </a:xfrm>
            <a:custGeom>
              <a:avLst/>
              <a:gdLst/>
              <a:ahLst/>
              <a:cxnLst/>
              <a:rect l="l" t="t" r="r" b="b"/>
              <a:pathLst>
                <a:path w="6038" h="10112" extrusionOk="0">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8" name="Google Shape;948;p38"/>
            <p:cNvSpPr/>
            <p:nvPr/>
          </p:nvSpPr>
          <p:spPr>
            <a:xfrm>
              <a:off x="3965050" y="2992850"/>
              <a:ext cx="381200" cy="420000"/>
            </a:xfrm>
            <a:custGeom>
              <a:avLst/>
              <a:gdLst/>
              <a:ahLst/>
              <a:cxnLst/>
              <a:rect l="l" t="t" r="r" b="b"/>
              <a:pathLst>
                <a:path w="15248" h="16800" extrusionOk="0">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9" name="Google Shape;949;p38"/>
            <p:cNvSpPr/>
            <p:nvPr/>
          </p:nvSpPr>
          <p:spPr>
            <a:xfrm>
              <a:off x="3943375" y="3027375"/>
              <a:ext cx="147525" cy="198875"/>
            </a:xfrm>
            <a:custGeom>
              <a:avLst/>
              <a:gdLst/>
              <a:ahLst/>
              <a:cxnLst/>
              <a:rect l="l" t="t" r="r" b="b"/>
              <a:pathLst>
                <a:path w="5901" h="7955" extrusionOk="0">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0" name="Google Shape;950;p38"/>
            <p:cNvSpPr/>
            <p:nvPr/>
          </p:nvSpPr>
          <p:spPr>
            <a:xfrm>
              <a:off x="2138250" y="2829950"/>
              <a:ext cx="242825" cy="379750"/>
            </a:xfrm>
            <a:custGeom>
              <a:avLst/>
              <a:gdLst/>
              <a:ahLst/>
              <a:cxnLst/>
              <a:rect l="l" t="t" r="r" b="b"/>
              <a:pathLst>
                <a:path w="9713" h="15190" extrusionOk="0">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1" name="Google Shape;951;p38"/>
            <p:cNvSpPr/>
            <p:nvPr/>
          </p:nvSpPr>
          <p:spPr>
            <a:xfrm>
              <a:off x="2008150" y="2857625"/>
              <a:ext cx="65650" cy="67625"/>
            </a:xfrm>
            <a:custGeom>
              <a:avLst/>
              <a:gdLst/>
              <a:ahLst/>
              <a:cxnLst/>
              <a:rect l="l" t="t" r="r" b="b"/>
              <a:pathLst>
                <a:path w="2626" h="2705" extrusionOk="0">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2" name="Google Shape;952;p38"/>
            <p:cNvSpPr/>
            <p:nvPr/>
          </p:nvSpPr>
          <p:spPr>
            <a:xfrm>
              <a:off x="2054075" y="2586000"/>
              <a:ext cx="207450" cy="75650"/>
            </a:xfrm>
            <a:custGeom>
              <a:avLst/>
              <a:gdLst/>
              <a:ahLst/>
              <a:cxnLst/>
              <a:rect l="l" t="t" r="r" b="b"/>
              <a:pathLst>
                <a:path w="8298" h="3026" extrusionOk="0">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3" name="Google Shape;953;p38"/>
            <p:cNvSpPr/>
            <p:nvPr/>
          </p:nvSpPr>
          <p:spPr>
            <a:xfrm>
              <a:off x="3933950" y="1957475"/>
              <a:ext cx="116425" cy="56525"/>
            </a:xfrm>
            <a:custGeom>
              <a:avLst/>
              <a:gdLst/>
              <a:ahLst/>
              <a:cxnLst/>
              <a:rect l="l" t="t" r="r" b="b"/>
              <a:pathLst>
                <a:path w="4657" h="2261" extrusionOk="0">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4" name="Google Shape;954;p38"/>
            <p:cNvSpPr/>
            <p:nvPr/>
          </p:nvSpPr>
          <p:spPr>
            <a:xfrm>
              <a:off x="3824100" y="1873900"/>
              <a:ext cx="156675" cy="167775"/>
            </a:xfrm>
            <a:custGeom>
              <a:avLst/>
              <a:gdLst/>
              <a:ahLst/>
              <a:cxnLst/>
              <a:rect l="l" t="t" r="r" b="b"/>
              <a:pathLst>
                <a:path w="6267" h="6711" extrusionOk="0">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5" name="Google Shape;955;p38"/>
            <p:cNvSpPr/>
            <p:nvPr/>
          </p:nvSpPr>
          <p:spPr>
            <a:xfrm>
              <a:off x="4551075" y="2824225"/>
              <a:ext cx="32550" cy="39975"/>
            </a:xfrm>
            <a:custGeom>
              <a:avLst/>
              <a:gdLst/>
              <a:ahLst/>
              <a:cxnLst/>
              <a:rect l="l" t="t" r="r" b="b"/>
              <a:pathLst>
                <a:path w="1302" h="1599" extrusionOk="0">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6" name="Google Shape;956;p38"/>
            <p:cNvSpPr/>
            <p:nvPr/>
          </p:nvSpPr>
          <p:spPr>
            <a:xfrm>
              <a:off x="3855200" y="1815675"/>
              <a:ext cx="77350" cy="62225"/>
            </a:xfrm>
            <a:custGeom>
              <a:avLst/>
              <a:gdLst/>
              <a:ahLst/>
              <a:cxnLst/>
              <a:rect l="l" t="t" r="r" b="b"/>
              <a:pathLst>
                <a:path w="3094" h="2489" extrusionOk="0">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7" name="Google Shape;957;p38"/>
            <p:cNvSpPr/>
            <p:nvPr/>
          </p:nvSpPr>
          <p:spPr>
            <a:xfrm>
              <a:off x="2301725" y="2660750"/>
              <a:ext cx="71625" cy="52250"/>
            </a:xfrm>
            <a:custGeom>
              <a:avLst/>
              <a:gdLst/>
              <a:ahLst/>
              <a:cxnLst/>
              <a:rect l="l" t="t" r="r" b="b"/>
              <a:pathLst>
                <a:path w="2865" h="2090" extrusionOk="0">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8" name="Google Shape;958;p38"/>
            <p:cNvSpPr/>
            <p:nvPr/>
          </p:nvSpPr>
          <p:spPr>
            <a:xfrm>
              <a:off x="3553075" y="2269025"/>
              <a:ext cx="402875" cy="410600"/>
            </a:xfrm>
            <a:custGeom>
              <a:avLst/>
              <a:gdLst/>
              <a:ahLst/>
              <a:cxnLst/>
              <a:rect l="l" t="t" r="r" b="b"/>
              <a:pathLst>
                <a:path w="16115" h="16424" extrusionOk="0">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9" name="Google Shape;959;p38"/>
            <p:cNvSpPr/>
            <p:nvPr/>
          </p:nvSpPr>
          <p:spPr>
            <a:xfrm>
              <a:off x="2098875" y="3081000"/>
              <a:ext cx="114725" cy="143550"/>
            </a:xfrm>
            <a:custGeom>
              <a:avLst/>
              <a:gdLst/>
              <a:ahLst/>
              <a:cxnLst/>
              <a:rect l="l" t="t" r="r" b="b"/>
              <a:pathLst>
                <a:path w="4589" h="5742" extrusionOk="0">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0" name="Google Shape;960;p38"/>
            <p:cNvSpPr/>
            <p:nvPr/>
          </p:nvSpPr>
          <p:spPr>
            <a:xfrm>
              <a:off x="4196425" y="2395425"/>
              <a:ext cx="248250" cy="217700"/>
            </a:xfrm>
            <a:custGeom>
              <a:avLst/>
              <a:gdLst/>
              <a:ahLst/>
              <a:cxnLst/>
              <a:rect l="l" t="t" r="r" b="b"/>
              <a:pathLst>
                <a:path w="9930" h="8708" extrusionOk="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1" name="Google Shape;961;p38"/>
            <p:cNvSpPr/>
            <p:nvPr/>
          </p:nvSpPr>
          <p:spPr>
            <a:xfrm>
              <a:off x="4442375" y="2703850"/>
              <a:ext cx="136400" cy="125550"/>
            </a:xfrm>
            <a:custGeom>
              <a:avLst/>
              <a:gdLst/>
              <a:ahLst/>
              <a:cxnLst/>
              <a:rect l="l" t="t" r="r" b="b"/>
              <a:pathLst>
                <a:path w="5456" h="5022" extrusionOk="0">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2" name="Google Shape;962;p38"/>
            <p:cNvSpPr/>
            <p:nvPr/>
          </p:nvSpPr>
          <p:spPr>
            <a:xfrm>
              <a:off x="4098000" y="1776025"/>
              <a:ext cx="76500" cy="44825"/>
            </a:xfrm>
            <a:custGeom>
              <a:avLst/>
              <a:gdLst/>
              <a:ahLst/>
              <a:cxnLst/>
              <a:rect l="l" t="t" r="r" b="b"/>
              <a:pathLst>
                <a:path w="3060" h="1793" extrusionOk="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3" name="Google Shape;963;p38"/>
            <p:cNvSpPr/>
            <p:nvPr/>
          </p:nvSpPr>
          <p:spPr>
            <a:xfrm>
              <a:off x="4380175" y="2772875"/>
              <a:ext cx="296175" cy="261650"/>
            </a:xfrm>
            <a:custGeom>
              <a:avLst/>
              <a:gdLst/>
              <a:ahLst/>
              <a:cxnLst/>
              <a:rect l="l" t="t" r="r" b="b"/>
              <a:pathLst>
                <a:path w="11847" h="10466" extrusionOk="0">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4" name="Google Shape;964;p38"/>
            <p:cNvSpPr/>
            <p:nvPr/>
          </p:nvSpPr>
          <p:spPr>
            <a:xfrm>
              <a:off x="4022100" y="1565475"/>
              <a:ext cx="189775" cy="205450"/>
            </a:xfrm>
            <a:custGeom>
              <a:avLst/>
              <a:gdLst/>
              <a:ahLst/>
              <a:cxnLst/>
              <a:rect l="l" t="t" r="r" b="b"/>
              <a:pathLst>
                <a:path w="7591" h="8218" extrusionOk="0">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5" name="Google Shape;965;p38"/>
            <p:cNvSpPr/>
            <p:nvPr/>
          </p:nvSpPr>
          <p:spPr>
            <a:xfrm>
              <a:off x="7224100" y="3476725"/>
              <a:ext cx="63625" cy="50250"/>
            </a:xfrm>
            <a:custGeom>
              <a:avLst/>
              <a:gdLst/>
              <a:ahLst/>
              <a:cxnLst/>
              <a:rect l="l" t="t" r="r" b="b"/>
              <a:pathLst>
                <a:path w="2545" h="2010" extrusionOk="0">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6" name="Google Shape;966;p38"/>
            <p:cNvSpPr/>
            <p:nvPr/>
          </p:nvSpPr>
          <p:spPr>
            <a:xfrm>
              <a:off x="3897425" y="3059625"/>
              <a:ext cx="113300" cy="142950"/>
            </a:xfrm>
            <a:custGeom>
              <a:avLst/>
              <a:gdLst/>
              <a:ahLst/>
              <a:cxnLst/>
              <a:rect l="l" t="t" r="r" b="b"/>
              <a:pathLst>
                <a:path w="4532" h="5718" extrusionOk="0">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7" name="Google Shape;967;p38"/>
            <p:cNvSpPr/>
            <p:nvPr/>
          </p:nvSpPr>
          <p:spPr>
            <a:xfrm>
              <a:off x="3593575" y="1796275"/>
              <a:ext cx="156375" cy="186625"/>
            </a:xfrm>
            <a:custGeom>
              <a:avLst/>
              <a:gdLst/>
              <a:ahLst/>
              <a:cxnLst/>
              <a:rect l="l" t="t" r="r" b="b"/>
              <a:pathLst>
                <a:path w="6255" h="7465" extrusionOk="0">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8" name="Google Shape;968;p38"/>
            <p:cNvSpPr/>
            <p:nvPr/>
          </p:nvSpPr>
          <p:spPr>
            <a:xfrm>
              <a:off x="4445800" y="2124375"/>
              <a:ext cx="131825" cy="54825"/>
            </a:xfrm>
            <a:custGeom>
              <a:avLst/>
              <a:gdLst/>
              <a:ahLst/>
              <a:cxnLst/>
              <a:rect l="l" t="t" r="r" b="b"/>
              <a:pathLst>
                <a:path w="5273" h="2193" extrusionOk="0">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9" name="Google Shape;969;p38"/>
            <p:cNvSpPr/>
            <p:nvPr/>
          </p:nvSpPr>
          <p:spPr>
            <a:xfrm>
              <a:off x="3656350" y="2860475"/>
              <a:ext cx="85900" cy="144950"/>
            </a:xfrm>
            <a:custGeom>
              <a:avLst/>
              <a:gdLst/>
              <a:ahLst/>
              <a:cxnLst/>
              <a:rect l="l" t="t" r="r" b="b"/>
              <a:pathLst>
                <a:path w="3436" h="5798" extrusionOk="0">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0" name="Google Shape;970;p38"/>
            <p:cNvSpPr/>
            <p:nvPr/>
          </p:nvSpPr>
          <p:spPr>
            <a:xfrm>
              <a:off x="3419550" y="2826525"/>
              <a:ext cx="145250" cy="119850"/>
            </a:xfrm>
            <a:custGeom>
              <a:avLst/>
              <a:gdLst/>
              <a:ahLst/>
              <a:cxnLst/>
              <a:rect l="l" t="t" r="r" b="b"/>
              <a:pathLst>
                <a:path w="5810" h="4794" extrusionOk="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1" name="Google Shape;971;p38"/>
            <p:cNvSpPr/>
            <p:nvPr/>
          </p:nvSpPr>
          <p:spPr>
            <a:xfrm>
              <a:off x="3386450" y="2797425"/>
              <a:ext cx="59650" cy="16850"/>
            </a:xfrm>
            <a:custGeom>
              <a:avLst/>
              <a:gdLst/>
              <a:ahLst/>
              <a:cxnLst/>
              <a:rect l="l" t="t" r="r" b="b"/>
              <a:pathLst>
                <a:path w="2386" h="674" extrusionOk="0">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2" name="Google Shape;972;p38"/>
            <p:cNvSpPr/>
            <p:nvPr/>
          </p:nvSpPr>
          <p:spPr>
            <a:xfrm>
              <a:off x="3389300" y="2825675"/>
              <a:ext cx="59375" cy="35950"/>
            </a:xfrm>
            <a:custGeom>
              <a:avLst/>
              <a:gdLst/>
              <a:ahLst/>
              <a:cxnLst/>
              <a:rect l="l" t="t" r="r" b="b"/>
              <a:pathLst>
                <a:path w="2375" h="1438" extrusionOk="0">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3" name="Google Shape;973;p38"/>
            <p:cNvSpPr/>
            <p:nvPr/>
          </p:nvSpPr>
          <p:spPr>
            <a:xfrm>
              <a:off x="3907700" y="3060175"/>
              <a:ext cx="39675" cy="28850"/>
            </a:xfrm>
            <a:custGeom>
              <a:avLst/>
              <a:gdLst/>
              <a:ahLst/>
              <a:cxnLst/>
              <a:rect l="l" t="t" r="r" b="b"/>
              <a:pathLst>
                <a:path w="1587" h="1154" extrusionOk="0">
                  <a:moveTo>
                    <a:pt x="1587" y="24"/>
                  </a:moveTo>
                  <a:lnTo>
                    <a:pt x="275" y="1"/>
                  </a:lnTo>
                  <a:lnTo>
                    <a:pt x="1" y="1028"/>
                  </a:lnTo>
                  <a:lnTo>
                    <a:pt x="149" y="1153"/>
                  </a:lnTo>
                  <a:lnTo>
                    <a:pt x="423" y="1119"/>
                  </a:lnTo>
                  <a:lnTo>
                    <a:pt x="1587" y="111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4" name="Google Shape;974;p38"/>
            <p:cNvSpPr/>
            <p:nvPr/>
          </p:nvSpPr>
          <p:spPr>
            <a:xfrm>
              <a:off x="4094300" y="2162625"/>
              <a:ext cx="123275" cy="157225"/>
            </a:xfrm>
            <a:custGeom>
              <a:avLst/>
              <a:gdLst/>
              <a:ahLst/>
              <a:cxnLst/>
              <a:rect l="l" t="t" r="r" b="b"/>
              <a:pathLst>
                <a:path w="4931" h="6289" extrusionOk="0">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5" name="Google Shape;975;p38"/>
            <p:cNvSpPr/>
            <p:nvPr/>
          </p:nvSpPr>
          <p:spPr>
            <a:xfrm>
              <a:off x="2778475" y="1342375"/>
              <a:ext cx="794300" cy="424550"/>
            </a:xfrm>
            <a:custGeom>
              <a:avLst/>
              <a:gdLst/>
              <a:ahLst/>
              <a:cxnLst/>
              <a:rect l="l" t="t" r="r" b="b"/>
              <a:pathLst>
                <a:path w="31772" h="16982" extrusionOk="0">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6" name="Google Shape;976;p38"/>
            <p:cNvSpPr/>
            <p:nvPr/>
          </p:nvSpPr>
          <p:spPr>
            <a:xfrm>
              <a:off x="1890025" y="2707825"/>
              <a:ext cx="82475" cy="92750"/>
            </a:xfrm>
            <a:custGeom>
              <a:avLst/>
              <a:gdLst/>
              <a:ahLst/>
              <a:cxnLst/>
              <a:rect l="l" t="t" r="r" b="b"/>
              <a:pathLst>
                <a:path w="3299" h="3710" extrusionOk="0">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7" name="Google Shape;977;p38"/>
            <p:cNvSpPr/>
            <p:nvPr/>
          </p:nvSpPr>
          <p:spPr>
            <a:xfrm>
              <a:off x="2492600" y="2922100"/>
              <a:ext cx="95875" cy="161225"/>
            </a:xfrm>
            <a:custGeom>
              <a:avLst/>
              <a:gdLst/>
              <a:ahLst/>
              <a:cxnLst/>
              <a:rect l="l" t="t" r="r" b="b"/>
              <a:pathLst>
                <a:path w="3835" h="6449" extrusionOk="0">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8" name="Google Shape;978;p38"/>
            <p:cNvSpPr/>
            <p:nvPr/>
          </p:nvSpPr>
          <p:spPr>
            <a:xfrm>
              <a:off x="1947100" y="2748925"/>
              <a:ext cx="124400" cy="68775"/>
            </a:xfrm>
            <a:custGeom>
              <a:avLst/>
              <a:gdLst/>
              <a:ahLst/>
              <a:cxnLst/>
              <a:rect l="l" t="t" r="r" b="b"/>
              <a:pathLst>
                <a:path w="4976" h="2751" extrusionOk="0">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9" name="Google Shape;979;p38"/>
            <p:cNvSpPr/>
            <p:nvPr/>
          </p:nvSpPr>
          <p:spPr>
            <a:xfrm>
              <a:off x="3966475" y="2059325"/>
              <a:ext cx="102725" cy="88475"/>
            </a:xfrm>
            <a:custGeom>
              <a:avLst/>
              <a:gdLst/>
              <a:ahLst/>
              <a:cxnLst/>
              <a:rect l="l" t="t" r="r" b="b"/>
              <a:pathLst>
                <a:path w="4109" h="3539" extrusionOk="0">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0" name="Google Shape;980;p38"/>
            <p:cNvSpPr/>
            <p:nvPr/>
          </p:nvSpPr>
          <p:spPr>
            <a:xfrm>
              <a:off x="2251225" y="2660475"/>
              <a:ext cx="58225" cy="42525"/>
            </a:xfrm>
            <a:custGeom>
              <a:avLst/>
              <a:gdLst/>
              <a:ahLst/>
              <a:cxnLst/>
              <a:rect l="l" t="t" r="r" b="b"/>
              <a:pathLst>
                <a:path w="2329" h="1701" extrusionOk="0">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1" name="Google Shape;981;p38"/>
            <p:cNvSpPr/>
            <p:nvPr/>
          </p:nvSpPr>
          <p:spPr>
            <a:xfrm>
              <a:off x="4009275" y="2012550"/>
              <a:ext cx="113000" cy="63350"/>
            </a:xfrm>
            <a:custGeom>
              <a:avLst/>
              <a:gdLst/>
              <a:ahLst/>
              <a:cxnLst/>
              <a:rect l="l" t="t" r="r" b="b"/>
              <a:pathLst>
                <a:path w="4520" h="2534" extrusionOk="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2" name="Google Shape;982;p38"/>
            <p:cNvSpPr/>
            <p:nvPr/>
          </p:nvSpPr>
          <p:spPr>
            <a:xfrm>
              <a:off x="5628375" y="2987725"/>
              <a:ext cx="917850" cy="359500"/>
            </a:xfrm>
            <a:custGeom>
              <a:avLst/>
              <a:gdLst/>
              <a:ahLst/>
              <a:cxnLst/>
              <a:rect l="l" t="t" r="r" b="b"/>
              <a:pathLst>
                <a:path w="36714" h="14380" extrusionOk="0">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3" name="Google Shape;983;p38"/>
            <p:cNvSpPr/>
            <p:nvPr/>
          </p:nvSpPr>
          <p:spPr>
            <a:xfrm>
              <a:off x="5054350" y="2306700"/>
              <a:ext cx="552950" cy="624825"/>
            </a:xfrm>
            <a:custGeom>
              <a:avLst/>
              <a:gdLst/>
              <a:ahLst/>
              <a:cxnLst/>
              <a:rect l="l" t="t" r="r" b="b"/>
              <a:pathLst>
                <a:path w="22118" h="24993" extrusionOk="0">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4" name="Google Shape;984;p38"/>
            <p:cNvSpPr/>
            <p:nvPr/>
          </p:nvSpPr>
          <p:spPr>
            <a:xfrm>
              <a:off x="3550225" y="1870750"/>
              <a:ext cx="68775" cy="74775"/>
            </a:xfrm>
            <a:custGeom>
              <a:avLst/>
              <a:gdLst/>
              <a:ahLst/>
              <a:cxnLst/>
              <a:rect l="l" t="t" r="r" b="b"/>
              <a:pathLst>
                <a:path w="2751" h="2991" extrusionOk="0">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5" name="Google Shape;985;p38"/>
            <p:cNvSpPr/>
            <p:nvPr/>
          </p:nvSpPr>
          <p:spPr>
            <a:xfrm>
              <a:off x="4538525" y="2209700"/>
              <a:ext cx="412575" cy="333525"/>
            </a:xfrm>
            <a:custGeom>
              <a:avLst/>
              <a:gdLst/>
              <a:ahLst/>
              <a:cxnLst/>
              <a:rect l="l" t="t" r="r" b="b"/>
              <a:pathLst>
                <a:path w="16503" h="13341" extrusionOk="0">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6" name="Google Shape;986;p38"/>
            <p:cNvSpPr/>
            <p:nvPr/>
          </p:nvSpPr>
          <p:spPr>
            <a:xfrm>
              <a:off x="4458925" y="2262750"/>
              <a:ext cx="197150" cy="189200"/>
            </a:xfrm>
            <a:custGeom>
              <a:avLst/>
              <a:gdLst/>
              <a:ahLst/>
              <a:cxnLst/>
              <a:rect l="l" t="t" r="r" b="b"/>
              <a:pathLst>
                <a:path w="7886" h="7568" extrusionOk="0">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7" name="Google Shape;987;p38"/>
            <p:cNvSpPr/>
            <p:nvPr/>
          </p:nvSpPr>
          <p:spPr>
            <a:xfrm>
              <a:off x="3353350" y="1635650"/>
              <a:ext cx="161225" cy="60525"/>
            </a:xfrm>
            <a:custGeom>
              <a:avLst/>
              <a:gdLst/>
              <a:ahLst/>
              <a:cxnLst/>
              <a:rect l="l" t="t" r="r" b="b"/>
              <a:pathLst>
                <a:path w="6449" h="2421" extrusionOk="0">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8" name="Google Shape;988;p38"/>
            <p:cNvSpPr/>
            <p:nvPr/>
          </p:nvSpPr>
          <p:spPr>
            <a:xfrm>
              <a:off x="4377875" y="2357200"/>
              <a:ext cx="26000" cy="85600"/>
            </a:xfrm>
            <a:custGeom>
              <a:avLst/>
              <a:gdLst/>
              <a:ahLst/>
              <a:cxnLst/>
              <a:rect l="l" t="t" r="r" b="b"/>
              <a:pathLst>
                <a:path w="1040" h="3424" extrusionOk="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9" name="Google Shape;989;p38"/>
            <p:cNvSpPr/>
            <p:nvPr/>
          </p:nvSpPr>
          <p:spPr>
            <a:xfrm>
              <a:off x="3842650" y="2045925"/>
              <a:ext cx="219725" cy="234550"/>
            </a:xfrm>
            <a:custGeom>
              <a:avLst/>
              <a:gdLst/>
              <a:ahLst/>
              <a:cxnLst/>
              <a:rect l="l" t="t" r="r" b="b"/>
              <a:pathLst>
                <a:path w="8789" h="9382" extrusionOk="0">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0" name="Google Shape;990;p38"/>
            <p:cNvSpPr/>
            <p:nvPr/>
          </p:nvSpPr>
          <p:spPr>
            <a:xfrm>
              <a:off x="2174750" y="2691850"/>
              <a:ext cx="41400" cy="18575"/>
            </a:xfrm>
            <a:custGeom>
              <a:avLst/>
              <a:gdLst/>
              <a:ahLst/>
              <a:cxnLst/>
              <a:rect l="l" t="t" r="r" b="b"/>
              <a:pathLst>
                <a:path w="1656" h="743" extrusionOk="0">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1" name="Google Shape;991;p38"/>
            <p:cNvSpPr/>
            <p:nvPr/>
          </p:nvSpPr>
          <p:spPr>
            <a:xfrm>
              <a:off x="4394425" y="2355200"/>
              <a:ext cx="75350" cy="94450"/>
            </a:xfrm>
            <a:custGeom>
              <a:avLst/>
              <a:gdLst/>
              <a:ahLst/>
              <a:cxnLst/>
              <a:rect l="l" t="t" r="r" b="b"/>
              <a:pathLst>
                <a:path w="3014" h="3778" extrusionOk="0">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2" name="Google Shape;992;p38"/>
            <p:cNvSpPr/>
            <p:nvPr/>
          </p:nvSpPr>
          <p:spPr>
            <a:xfrm>
              <a:off x="6182725" y="2080450"/>
              <a:ext cx="189475" cy="327850"/>
            </a:xfrm>
            <a:custGeom>
              <a:avLst/>
              <a:gdLst/>
              <a:ahLst/>
              <a:cxnLst/>
              <a:rect l="l" t="t" r="r" b="b"/>
              <a:pathLst>
                <a:path w="7579" h="13114" extrusionOk="0">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3" name="Google Shape;993;p38"/>
            <p:cNvSpPr/>
            <p:nvPr/>
          </p:nvSpPr>
          <p:spPr>
            <a:xfrm>
              <a:off x="4538525" y="1865050"/>
              <a:ext cx="710700" cy="323275"/>
            </a:xfrm>
            <a:custGeom>
              <a:avLst/>
              <a:gdLst/>
              <a:ahLst/>
              <a:cxnLst/>
              <a:rect l="l" t="t" r="r" b="b"/>
              <a:pathLst>
                <a:path w="28428" h="12931" extrusionOk="0">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4" name="Google Shape;994;p38"/>
            <p:cNvSpPr/>
            <p:nvPr/>
          </p:nvSpPr>
          <p:spPr>
            <a:xfrm>
              <a:off x="4400700" y="2987150"/>
              <a:ext cx="158675" cy="231125"/>
            </a:xfrm>
            <a:custGeom>
              <a:avLst/>
              <a:gdLst/>
              <a:ahLst/>
              <a:cxnLst/>
              <a:rect l="l" t="t" r="r" b="b"/>
              <a:pathLst>
                <a:path w="6347" h="9245" extrusionOk="0">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5" name="Google Shape;995;p38"/>
            <p:cNvSpPr/>
            <p:nvPr/>
          </p:nvSpPr>
          <p:spPr>
            <a:xfrm>
              <a:off x="5005550" y="2130100"/>
              <a:ext cx="179775" cy="89325"/>
            </a:xfrm>
            <a:custGeom>
              <a:avLst/>
              <a:gdLst/>
              <a:ahLst/>
              <a:cxnLst/>
              <a:rect l="l" t="t" r="r" b="b"/>
              <a:pathLst>
                <a:path w="7191" h="3573" extrusionOk="0">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6" name="Google Shape;996;p38"/>
            <p:cNvSpPr/>
            <p:nvPr/>
          </p:nvSpPr>
          <p:spPr>
            <a:xfrm>
              <a:off x="5756200" y="2781725"/>
              <a:ext cx="105000" cy="92475"/>
            </a:xfrm>
            <a:custGeom>
              <a:avLst/>
              <a:gdLst/>
              <a:ahLst/>
              <a:cxnLst/>
              <a:rect l="l" t="t" r="r" b="b"/>
              <a:pathLst>
                <a:path w="4200" h="3699" extrusionOk="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7" name="Google Shape;997;p38"/>
            <p:cNvSpPr/>
            <p:nvPr/>
          </p:nvSpPr>
          <p:spPr>
            <a:xfrm>
              <a:off x="6077175" y="2234525"/>
              <a:ext cx="84175" cy="97575"/>
            </a:xfrm>
            <a:custGeom>
              <a:avLst/>
              <a:gdLst/>
              <a:ahLst/>
              <a:cxnLst/>
              <a:rect l="l" t="t" r="r" b="b"/>
              <a:pathLst>
                <a:path w="3367" h="3903" extrusionOk="0">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8" name="Google Shape;998;p38"/>
            <p:cNvSpPr/>
            <p:nvPr/>
          </p:nvSpPr>
          <p:spPr>
            <a:xfrm>
              <a:off x="4620100" y="2429950"/>
              <a:ext cx="37125" cy="35125"/>
            </a:xfrm>
            <a:custGeom>
              <a:avLst/>
              <a:gdLst/>
              <a:ahLst/>
              <a:cxnLst/>
              <a:rect l="l" t="t" r="r" b="b"/>
              <a:pathLst>
                <a:path w="1485" h="1405" extrusionOk="0">
                  <a:moveTo>
                    <a:pt x="982" y="80"/>
                  </a:moveTo>
                  <a:lnTo>
                    <a:pt x="457" y="0"/>
                  </a:lnTo>
                  <a:lnTo>
                    <a:pt x="1" y="879"/>
                  </a:lnTo>
                  <a:lnTo>
                    <a:pt x="697" y="959"/>
                  </a:lnTo>
                  <a:lnTo>
                    <a:pt x="937" y="1404"/>
                  </a:lnTo>
                  <a:lnTo>
                    <a:pt x="1485" y="1370"/>
                  </a:lnTo>
                  <a:lnTo>
                    <a:pt x="1142" y="685"/>
                  </a:lnTo>
                  <a:lnTo>
                    <a:pt x="1176" y="48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9" name="Google Shape;999;p38"/>
            <p:cNvSpPr/>
            <p:nvPr/>
          </p:nvSpPr>
          <p:spPr>
            <a:xfrm>
              <a:off x="5691150" y="2602275"/>
              <a:ext cx="164075" cy="194600"/>
            </a:xfrm>
            <a:custGeom>
              <a:avLst/>
              <a:gdLst/>
              <a:ahLst/>
              <a:cxnLst/>
              <a:rect l="l" t="t" r="r" b="b"/>
              <a:pathLst>
                <a:path w="6563" h="7784" extrusionOk="0">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0" name="Google Shape;1000;p38"/>
            <p:cNvSpPr/>
            <p:nvPr/>
          </p:nvSpPr>
          <p:spPr>
            <a:xfrm>
              <a:off x="4390150" y="2326375"/>
              <a:ext cx="25125" cy="35125"/>
            </a:xfrm>
            <a:custGeom>
              <a:avLst/>
              <a:gdLst/>
              <a:ahLst/>
              <a:cxnLst/>
              <a:rect l="l" t="t" r="r" b="b"/>
              <a:pathLst>
                <a:path w="1005" h="1405" extrusionOk="0">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1" name="Google Shape;1001;p38"/>
            <p:cNvSpPr/>
            <p:nvPr/>
          </p:nvSpPr>
          <p:spPr>
            <a:xfrm>
              <a:off x="3492575" y="2918100"/>
              <a:ext cx="77925" cy="95325"/>
            </a:xfrm>
            <a:custGeom>
              <a:avLst/>
              <a:gdLst/>
              <a:ahLst/>
              <a:cxnLst/>
              <a:rect l="l" t="t" r="r" b="b"/>
              <a:pathLst>
                <a:path w="3117" h="3813" extrusionOk="0">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2" name="Google Shape;1002;p38"/>
            <p:cNvSpPr/>
            <p:nvPr/>
          </p:nvSpPr>
          <p:spPr>
            <a:xfrm>
              <a:off x="3902575" y="2360625"/>
              <a:ext cx="311000" cy="307300"/>
            </a:xfrm>
            <a:custGeom>
              <a:avLst/>
              <a:gdLst/>
              <a:ahLst/>
              <a:cxnLst/>
              <a:rect l="l" t="t" r="r" b="b"/>
              <a:pathLst>
                <a:path w="12440" h="12292" extrusionOk="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3" name="Google Shape;1003;p38"/>
            <p:cNvSpPr/>
            <p:nvPr/>
          </p:nvSpPr>
          <p:spPr>
            <a:xfrm>
              <a:off x="5313675" y="2889275"/>
              <a:ext cx="42550" cy="87625"/>
            </a:xfrm>
            <a:custGeom>
              <a:avLst/>
              <a:gdLst/>
              <a:ahLst/>
              <a:cxnLst/>
              <a:rect l="l" t="t" r="r" b="b"/>
              <a:pathLst>
                <a:path w="1702" h="3505" extrusionOk="0">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4" name="Google Shape;1004;p38"/>
            <p:cNvSpPr/>
            <p:nvPr/>
          </p:nvSpPr>
          <p:spPr>
            <a:xfrm>
              <a:off x="4240950" y="3762025"/>
              <a:ext cx="45950" cy="45400"/>
            </a:xfrm>
            <a:custGeom>
              <a:avLst/>
              <a:gdLst/>
              <a:ahLst/>
              <a:cxnLst/>
              <a:rect l="l" t="t" r="r" b="b"/>
              <a:pathLst>
                <a:path w="1838" h="1816" extrusionOk="0">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5" name="Google Shape;1005;p38"/>
            <p:cNvSpPr/>
            <p:nvPr/>
          </p:nvSpPr>
          <p:spPr>
            <a:xfrm>
              <a:off x="4070900" y="1843925"/>
              <a:ext cx="94750" cy="52825"/>
            </a:xfrm>
            <a:custGeom>
              <a:avLst/>
              <a:gdLst/>
              <a:ahLst/>
              <a:cxnLst/>
              <a:rect l="l" t="t" r="r" b="b"/>
              <a:pathLst>
                <a:path w="3790" h="2113" extrusionOk="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6" name="Google Shape;1006;p38"/>
            <p:cNvSpPr/>
            <p:nvPr/>
          </p:nvSpPr>
          <p:spPr>
            <a:xfrm>
              <a:off x="3820400" y="1979175"/>
              <a:ext cx="9725" cy="15125"/>
            </a:xfrm>
            <a:custGeom>
              <a:avLst/>
              <a:gdLst/>
              <a:ahLst/>
              <a:cxnLst/>
              <a:rect l="l" t="t" r="r" b="b"/>
              <a:pathLst>
                <a:path w="389" h="605" extrusionOk="0">
                  <a:moveTo>
                    <a:pt x="366" y="594"/>
                  </a:moveTo>
                  <a:lnTo>
                    <a:pt x="389" y="206"/>
                  </a:lnTo>
                  <a:lnTo>
                    <a:pt x="252" y="0"/>
                  </a:lnTo>
                  <a:lnTo>
                    <a:pt x="58" y="34"/>
                  </a:lnTo>
                  <a:lnTo>
                    <a:pt x="1" y="536"/>
                  </a:lnTo>
                  <a:lnTo>
                    <a:pt x="160" y="60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7" name="Google Shape;1007;p38"/>
            <p:cNvSpPr/>
            <p:nvPr/>
          </p:nvSpPr>
          <p:spPr>
            <a:xfrm>
              <a:off x="4068900" y="1810550"/>
              <a:ext cx="119275" cy="49950"/>
            </a:xfrm>
            <a:custGeom>
              <a:avLst/>
              <a:gdLst/>
              <a:ahLst/>
              <a:cxnLst/>
              <a:rect l="l" t="t" r="r" b="b"/>
              <a:pathLst>
                <a:path w="4771" h="1998" extrusionOk="0">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8" name="Google Shape;1008;p38"/>
            <p:cNvSpPr/>
            <p:nvPr/>
          </p:nvSpPr>
          <p:spPr>
            <a:xfrm>
              <a:off x="3387025" y="2300700"/>
              <a:ext cx="313000" cy="325550"/>
            </a:xfrm>
            <a:custGeom>
              <a:avLst/>
              <a:gdLst/>
              <a:ahLst/>
              <a:cxnLst/>
              <a:rect l="l" t="t" r="r" b="b"/>
              <a:pathLst>
                <a:path w="12520" h="13022" extrusionOk="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9" name="Google Shape;1009;p38"/>
            <p:cNvSpPr/>
            <p:nvPr/>
          </p:nvSpPr>
          <p:spPr>
            <a:xfrm>
              <a:off x="4189875" y="2015975"/>
              <a:ext cx="65925" cy="65925"/>
            </a:xfrm>
            <a:custGeom>
              <a:avLst/>
              <a:gdLst/>
              <a:ahLst/>
              <a:cxnLst/>
              <a:rect l="l" t="t" r="r" b="b"/>
              <a:pathLst>
                <a:path w="2637" h="2637" extrusionOk="0">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0" name="Google Shape;1010;p38"/>
            <p:cNvSpPr/>
            <p:nvPr/>
          </p:nvSpPr>
          <p:spPr>
            <a:xfrm>
              <a:off x="4569600" y="3385425"/>
              <a:ext cx="153250" cy="307875"/>
            </a:xfrm>
            <a:custGeom>
              <a:avLst/>
              <a:gdLst/>
              <a:ahLst/>
              <a:cxnLst/>
              <a:rect l="l" t="t" r="r" b="b"/>
              <a:pathLst>
                <a:path w="6130" h="12315" extrusionOk="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1" name="Google Shape;1011;p38"/>
            <p:cNvSpPr/>
            <p:nvPr/>
          </p:nvSpPr>
          <p:spPr>
            <a:xfrm>
              <a:off x="1486900" y="2369750"/>
              <a:ext cx="529250" cy="412575"/>
            </a:xfrm>
            <a:custGeom>
              <a:avLst/>
              <a:gdLst/>
              <a:ahLst/>
              <a:cxnLst/>
              <a:rect l="l" t="t" r="r" b="b"/>
              <a:pathLst>
                <a:path w="21170" h="16503" extrusionOk="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2" name="Google Shape;1012;p38"/>
            <p:cNvSpPr/>
            <p:nvPr/>
          </p:nvSpPr>
          <p:spPr>
            <a:xfrm>
              <a:off x="4096575" y="2151500"/>
              <a:ext cx="45950" cy="32825"/>
            </a:xfrm>
            <a:custGeom>
              <a:avLst/>
              <a:gdLst/>
              <a:ahLst/>
              <a:cxnLst/>
              <a:rect l="l" t="t" r="r" b="b"/>
              <a:pathLst>
                <a:path w="1838" h="1313" extrusionOk="0">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3" name="Google Shape;1013;p38"/>
            <p:cNvSpPr/>
            <p:nvPr/>
          </p:nvSpPr>
          <p:spPr>
            <a:xfrm>
              <a:off x="3479450" y="2545500"/>
              <a:ext cx="326425" cy="337525"/>
            </a:xfrm>
            <a:custGeom>
              <a:avLst/>
              <a:gdLst/>
              <a:ahLst/>
              <a:cxnLst/>
              <a:rect l="l" t="t" r="r" b="b"/>
              <a:pathLst>
                <a:path w="13057" h="13501" extrusionOk="0">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4" name="Google Shape;1014;p38"/>
            <p:cNvSpPr/>
            <p:nvPr/>
          </p:nvSpPr>
          <p:spPr>
            <a:xfrm>
              <a:off x="5533650" y="2469325"/>
              <a:ext cx="174925" cy="417425"/>
            </a:xfrm>
            <a:custGeom>
              <a:avLst/>
              <a:gdLst/>
              <a:ahLst/>
              <a:cxnLst/>
              <a:rect l="l" t="t" r="r" b="b"/>
              <a:pathLst>
                <a:path w="6997" h="16697" extrusionOk="0">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5" name="Google Shape;1015;p38"/>
            <p:cNvSpPr/>
            <p:nvPr/>
          </p:nvSpPr>
          <p:spPr>
            <a:xfrm>
              <a:off x="4057775" y="2124950"/>
              <a:ext cx="33400" cy="36275"/>
            </a:xfrm>
            <a:custGeom>
              <a:avLst/>
              <a:gdLst/>
              <a:ahLst/>
              <a:cxnLst/>
              <a:rect l="l" t="t" r="r" b="b"/>
              <a:pathLst>
                <a:path w="1336" h="1451" extrusionOk="0">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6" name="Google Shape;1016;p38"/>
            <p:cNvSpPr/>
            <p:nvPr/>
          </p:nvSpPr>
          <p:spPr>
            <a:xfrm>
              <a:off x="5255200" y="1937225"/>
              <a:ext cx="593450" cy="230275"/>
            </a:xfrm>
            <a:custGeom>
              <a:avLst/>
              <a:gdLst/>
              <a:ahLst/>
              <a:cxnLst/>
              <a:rect l="l" t="t" r="r" b="b"/>
              <a:pathLst>
                <a:path w="23738" h="9211" extrusionOk="0">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7" name="Google Shape;1017;p38"/>
            <p:cNvSpPr/>
            <p:nvPr/>
          </p:nvSpPr>
          <p:spPr>
            <a:xfrm>
              <a:off x="4320550" y="3346350"/>
              <a:ext cx="210275" cy="372625"/>
            </a:xfrm>
            <a:custGeom>
              <a:avLst/>
              <a:gdLst/>
              <a:ahLst/>
              <a:cxnLst/>
              <a:rect l="l" t="t" r="r" b="b"/>
              <a:pathLst>
                <a:path w="8411" h="14905" extrusionOk="0">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8" name="Google Shape;1018;p38"/>
            <p:cNvSpPr/>
            <p:nvPr/>
          </p:nvSpPr>
          <p:spPr>
            <a:xfrm>
              <a:off x="3386175" y="2490425"/>
              <a:ext cx="239400" cy="290175"/>
            </a:xfrm>
            <a:custGeom>
              <a:avLst/>
              <a:gdLst/>
              <a:ahLst/>
              <a:cxnLst/>
              <a:rect l="l" t="t" r="r" b="b"/>
              <a:pathLst>
                <a:path w="9576" h="11607" extrusionOk="0">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9" name="Google Shape;1019;p38"/>
            <p:cNvSpPr/>
            <p:nvPr/>
          </p:nvSpPr>
          <p:spPr>
            <a:xfrm>
              <a:off x="4371050" y="3321525"/>
              <a:ext cx="59350" cy="172050"/>
            </a:xfrm>
            <a:custGeom>
              <a:avLst/>
              <a:gdLst/>
              <a:ahLst/>
              <a:cxnLst/>
              <a:rect l="l" t="t" r="r" b="b"/>
              <a:pathLst>
                <a:path w="2374" h="6882" extrusionOk="0">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0" name="Google Shape;1020;p38"/>
            <p:cNvSpPr/>
            <p:nvPr/>
          </p:nvSpPr>
          <p:spPr>
            <a:xfrm>
              <a:off x="5723100" y="2954900"/>
              <a:ext cx="383475" cy="139550"/>
            </a:xfrm>
            <a:custGeom>
              <a:avLst/>
              <a:gdLst/>
              <a:ahLst/>
              <a:cxnLst/>
              <a:rect l="l" t="t" r="r" b="b"/>
              <a:pathLst>
                <a:path w="15339" h="5582" extrusionOk="0">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1" name="Google Shape;1021;p38"/>
            <p:cNvSpPr/>
            <p:nvPr/>
          </p:nvSpPr>
          <p:spPr>
            <a:xfrm>
              <a:off x="3953650" y="3496700"/>
              <a:ext cx="263350" cy="274775"/>
            </a:xfrm>
            <a:custGeom>
              <a:avLst/>
              <a:gdLst/>
              <a:ahLst/>
              <a:cxnLst/>
              <a:rect l="l" t="t" r="r" b="b"/>
              <a:pathLst>
                <a:path w="10534" h="10991" extrusionOk="0">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2" name="Google Shape;1022;p38"/>
            <p:cNvSpPr/>
            <p:nvPr/>
          </p:nvSpPr>
          <p:spPr>
            <a:xfrm>
              <a:off x="3727100" y="2579450"/>
              <a:ext cx="307025" cy="268200"/>
            </a:xfrm>
            <a:custGeom>
              <a:avLst/>
              <a:gdLst/>
              <a:ahLst/>
              <a:cxnLst/>
              <a:rect l="l" t="t" r="r" b="b"/>
              <a:pathLst>
                <a:path w="12281" h="10728" extrusionOk="0">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3" name="Google Shape;1023;p38"/>
            <p:cNvSpPr/>
            <p:nvPr/>
          </p:nvSpPr>
          <p:spPr>
            <a:xfrm>
              <a:off x="3775325" y="2797425"/>
              <a:ext cx="236250" cy="218550"/>
            </a:xfrm>
            <a:custGeom>
              <a:avLst/>
              <a:gdLst/>
              <a:ahLst/>
              <a:cxnLst/>
              <a:rect l="l" t="t" r="r" b="b"/>
              <a:pathLst>
                <a:path w="9450" h="8742" extrusionOk="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4" name="Google Shape;1024;p38"/>
            <p:cNvSpPr/>
            <p:nvPr/>
          </p:nvSpPr>
          <p:spPr>
            <a:xfrm>
              <a:off x="1977050" y="2771450"/>
              <a:ext cx="94450" cy="97325"/>
            </a:xfrm>
            <a:custGeom>
              <a:avLst/>
              <a:gdLst/>
              <a:ahLst/>
              <a:cxnLst/>
              <a:rect l="l" t="t" r="r" b="b"/>
              <a:pathLst>
                <a:path w="3778" h="3893" extrusionOk="0">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5" name="Google Shape;1025;p38"/>
            <p:cNvSpPr/>
            <p:nvPr/>
          </p:nvSpPr>
          <p:spPr>
            <a:xfrm>
              <a:off x="3778450" y="1905550"/>
              <a:ext cx="63375" cy="58800"/>
            </a:xfrm>
            <a:custGeom>
              <a:avLst/>
              <a:gdLst/>
              <a:ahLst/>
              <a:cxnLst/>
              <a:rect l="l" t="t" r="r" b="b"/>
              <a:pathLst>
                <a:path w="2535" h="2352" extrusionOk="0">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6" name="Google Shape;1026;p38"/>
            <p:cNvSpPr/>
            <p:nvPr/>
          </p:nvSpPr>
          <p:spPr>
            <a:xfrm>
              <a:off x="3799850" y="1383450"/>
              <a:ext cx="372075" cy="424550"/>
            </a:xfrm>
            <a:custGeom>
              <a:avLst/>
              <a:gdLst/>
              <a:ahLst/>
              <a:cxnLst/>
              <a:rect l="l" t="t" r="r" b="b"/>
              <a:pathLst>
                <a:path w="14883" h="16982" extrusionOk="0">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7" name="Google Shape;1027;p38"/>
            <p:cNvSpPr/>
            <p:nvPr/>
          </p:nvSpPr>
          <p:spPr>
            <a:xfrm>
              <a:off x="5268050" y="2421950"/>
              <a:ext cx="165500" cy="91050"/>
            </a:xfrm>
            <a:custGeom>
              <a:avLst/>
              <a:gdLst/>
              <a:ahLst/>
              <a:cxnLst/>
              <a:rect l="l" t="t" r="r" b="b"/>
              <a:pathLst>
                <a:path w="6620" h="3642" extrusionOk="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8" name="Google Shape;1028;p38"/>
            <p:cNvSpPr/>
            <p:nvPr/>
          </p:nvSpPr>
          <p:spPr>
            <a:xfrm>
              <a:off x="6693125" y="3893550"/>
              <a:ext cx="362375" cy="274500"/>
            </a:xfrm>
            <a:custGeom>
              <a:avLst/>
              <a:gdLst/>
              <a:ahLst/>
              <a:cxnLst/>
              <a:rect l="l" t="t" r="r" b="b"/>
              <a:pathLst>
                <a:path w="14495" h="10980" extrusionOk="0">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9" name="Google Shape;1029;p38"/>
            <p:cNvSpPr/>
            <p:nvPr/>
          </p:nvSpPr>
          <p:spPr>
            <a:xfrm>
              <a:off x="4746775" y="2513250"/>
              <a:ext cx="147250" cy="221150"/>
            </a:xfrm>
            <a:custGeom>
              <a:avLst/>
              <a:gdLst/>
              <a:ahLst/>
              <a:cxnLst/>
              <a:rect l="l" t="t" r="r" b="b"/>
              <a:pathLst>
                <a:path w="5890" h="8846" extrusionOk="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0" name="Google Shape;1030;p38"/>
            <p:cNvSpPr/>
            <p:nvPr/>
          </p:nvSpPr>
          <p:spPr>
            <a:xfrm>
              <a:off x="4893150" y="2268750"/>
              <a:ext cx="296175" cy="305875"/>
            </a:xfrm>
            <a:custGeom>
              <a:avLst/>
              <a:gdLst/>
              <a:ahLst/>
              <a:cxnLst/>
              <a:rect l="l" t="t" r="r" b="b"/>
              <a:pathLst>
                <a:path w="11847" h="12235" extrusionOk="0">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1" name="Google Shape;1031;p38"/>
            <p:cNvSpPr/>
            <p:nvPr/>
          </p:nvSpPr>
          <p:spPr>
            <a:xfrm>
              <a:off x="2063775" y="2894125"/>
              <a:ext cx="114150" cy="54250"/>
            </a:xfrm>
            <a:custGeom>
              <a:avLst/>
              <a:gdLst/>
              <a:ahLst/>
              <a:cxnLst/>
              <a:rect l="l" t="t" r="r" b="b"/>
              <a:pathLst>
                <a:path w="4566" h="2170" extrusionOk="0">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2" name="Google Shape;1032;p38"/>
            <p:cNvSpPr/>
            <p:nvPr/>
          </p:nvSpPr>
          <p:spPr>
            <a:xfrm>
              <a:off x="2091450" y="3113250"/>
              <a:ext cx="264225" cy="415150"/>
            </a:xfrm>
            <a:custGeom>
              <a:avLst/>
              <a:gdLst/>
              <a:ahLst/>
              <a:cxnLst/>
              <a:rect l="l" t="t" r="r" b="b"/>
              <a:pathLst>
                <a:path w="10569" h="16606" extrusionOk="0">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3" name="Google Shape;1033;p38"/>
            <p:cNvSpPr/>
            <p:nvPr/>
          </p:nvSpPr>
          <p:spPr>
            <a:xfrm>
              <a:off x="6061750" y="2692150"/>
              <a:ext cx="189200" cy="293600"/>
            </a:xfrm>
            <a:custGeom>
              <a:avLst/>
              <a:gdLst/>
              <a:ahLst/>
              <a:cxnLst/>
              <a:rect l="l" t="t" r="r" b="b"/>
              <a:pathLst>
                <a:path w="7568" h="11744" extrusionOk="0">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4" name="Google Shape;1034;p38"/>
            <p:cNvSpPr/>
            <p:nvPr/>
          </p:nvSpPr>
          <p:spPr>
            <a:xfrm>
              <a:off x="6537350" y="3168875"/>
              <a:ext cx="304175" cy="184900"/>
            </a:xfrm>
            <a:custGeom>
              <a:avLst/>
              <a:gdLst/>
              <a:ahLst/>
              <a:cxnLst/>
              <a:rect l="l" t="t" r="r" b="b"/>
              <a:pathLst>
                <a:path w="12167" h="7396" extrusionOk="0">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5" name="Google Shape;1035;p38"/>
            <p:cNvSpPr/>
            <p:nvPr/>
          </p:nvSpPr>
          <p:spPr>
            <a:xfrm>
              <a:off x="3959925" y="1876450"/>
              <a:ext cx="177200" cy="127000"/>
            </a:xfrm>
            <a:custGeom>
              <a:avLst/>
              <a:gdLst/>
              <a:ahLst/>
              <a:cxnLst/>
              <a:rect l="l" t="t" r="r" b="b"/>
              <a:pathLst>
                <a:path w="7088" h="5080" extrusionOk="0">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6" name="Google Shape;1036;p38"/>
            <p:cNvSpPr/>
            <p:nvPr/>
          </p:nvSpPr>
          <p:spPr>
            <a:xfrm>
              <a:off x="6017825" y="2136950"/>
              <a:ext cx="90750" cy="119275"/>
            </a:xfrm>
            <a:custGeom>
              <a:avLst/>
              <a:gdLst/>
              <a:ahLst/>
              <a:cxnLst/>
              <a:rect l="l" t="t" r="r" b="b"/>
              <a:pathLst>
                <a:path w="3630" h="4771" extrusionOk="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7" name="Google Shape;1037;p38"/>
            <p:cNvSpPr/>
            <p:nvPr/>
          </p:nvSpPr>
          <p:spPr>
            <a:xfrm>
              <a:off x="3544225" y="2152350"/>
              <a:ext cx="59950" cy="123275"/>
            </a:xfrm>
            <a:custGeom>
              <a:avLst/>
              <a:gdLst/>
              <a:ahLst/>
              <a:cxnLst/>
              <a:rect l="l" t="t" r="r" b="b"/>
              <a:pathLst>
                <a:path w="2398" h="4931" extrusionOk="0">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8" name="Google Shape;1038;p38"/>
            <p:cNvSpPr/>
            <p:nvPr/>
          </p:nvSpPr>
          <p:spPr>
            <a:xfrm>
              <a:off x="2492025" y="3550900"/>
              <a:ext cx="169500" cy="186625"/>
            </a:xfrm>
            <a:custGeom>
              <a:avLst/>
              <a:gdLst/>
              <a:ahLst/>
              <a:cxnLst/>
              <a:rect l="l" t="t" r="r" b="b"/>
              <a:pathLst>
                <a:path w="6780" h="7465" extrusionOk="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9" name="Google Shape;1039;p38"/>
            <p:cNvSpPr/>
            <p:nvPr/>
          </p:nvSpPr>
          <p:spPr>
            <a:xfrm>
              <a:off x="4390150" y="2374025"/>
              <a:ext cx="10875" cy="26850"/>
            </a:xfrm>
            <a:custGeom>
              <a:avLst/>
              <a:gdLst/>
              <a:ahLst/>
              <a:cxnLst/>
              <a:rect l="l" t="t" r="r" b="b"/>
              <a:pathLst>
                <a:path w="435" h="1074" extrusionOk="0">
                  <a:moveTo>
                    <a:pt x="377" y="126"/>
                  </a:moveTo>
                  <a:lnTo>
                    <a:pt x="92" y="1"/>
                  </a:lnTo>
                  <a:lnTo>
                    <a:pt x="1" y="617"/>
                  </a:lnTo>
                  <a:lnTo>
                    <a:pt x="195" y="720"/>
                  </a:lnTo>
                  <a:lnTo>
                    <a:pt x="24" y="834"/>
                  </a:lnTo>
                  <a:lnTo>
                    <a:pt x="12" y="1073"/>
                  </a:lnTo>
                  <a:lnTo>
                    <a:pt x="354" y="959"/>
                  </a:lnTo>
                  <a:lnTo>
                    <a:pt x="434" y="68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0" name="Google Shape;1040;p38"/>
            <p:cNvSpPr/>
            <p:nvPr/>
          </p:nvSpPr>
          <p:spPr>
            <a:xfrm>
              <a:off x="4709975" y="2519525"/>
              <a:ext cx="17425" cy="35400"/>
            </a:xfrm>
            <a:custGeom>
              <a:avLst/>
              <a:gdLst/>
              <a:ahLst/>
              <a:cxnLst/>
              <a:rect l="l" t="t" r="r" b="b"/>
              <a:pathLst>
                <a:path w="697" h="1416" extrusionOk="0">
                  <a:moveTo>
                    <a:pt x="583" y="1359"/>
                  </a:moveTo>
                  <a:lnTo>
                    <a:pt x="697" y="811"/>
                  </a:lnTo>
                  <a:lnTo>
                    <a:pt x="628" y="286"/>
                  </a:lnTo>
                  <a:lnTo>
                    <a:pt x="355" y="1"/>
                  </a:lnTo>
                  <a:lnTo>
                    <a:pt x="149" y="103"/>
                  </a:lnTo>
                  <a:lnTo>
                    <a:pt x="1" y="571"/>
                  </a:lnTo>
                  <a:lnTo>
                    <a:pt x="115" y="1245"/>
                  </a:lnTo>
                  <a:lnTo>
                    <a:pt x="366" y="141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1" name="Google Shape;1041;p38"/>
            <p:cNvSpPr/>
            <p:nvPr/>
          </p:nvSpPr>
          <p:spPr>
            <a:xfrm>
              <a:off x="4082300" y="2021400"/>
              <a:ext cx="171225" cy="100150"/>
            </a:xfrm>
            <a:custGeom>
              <a:avLst/>
              <a:gdLst/>
              <a:ahLst/>
              <a:cxnLst/>
              <a:rect l="l" t="t" r="r" b="b"/>
              <a:pathLst>
                <a:path w="6849" h="4006" extrusionOk="0">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2" name="Google Shape;1042;p38"/>
            <p:cNvSpPr/>
            <p:nvPr/>
          </p:nvSpPr>
          <p:spPr>
            <a:xfrm>
              <a:off x="4052075" y="1374325"/>
              <a:ext cx="2474475" cy="802875"/>
            </a:xfrm>
            <a:custGeom>
              <a:avLst/>
              <a:gdLst/>
              <a:ahLst/>
              <a:cxnLst/>
              <a:rect l="l" t="t" r="r" b="b"/>
              <a:pathLst>
                <a:path w="98979" h="32115" extrusionOk="0">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3" name="Google Shape;1043;p38"/>
            <p:cNvSpPr/>
            <p:nvPr/>
          </p:nvSpPr>
          <p:spPr>
            <a:xfrm>
              <a:off x="4302575" y="3138075"/>
              <a:ext cx="36525" cy="40250"/>
            </a:xfrm>
            <a:custGeom>
              <a:avLst/>
              <a:gdLst/>
              <a:ahLst/>
              <a:cxnLst/>
              <a:rect l="l" t="t" r="r" b="b"/>
              <a:pathLst>
                <a:path w="1461" h="1610" extrusionOk="0">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4" name="Google Shape;1044;p38"/>
            <p:cNvSpPr/>
            <p:nvPr/>
          </p:nvSpPr>
          <p:spPr>
            <a:xfrm>
              <a:off x="3386175" y="2484725"/>
              <a:ext cx="167200" cy="151225"/>
            </a:xfrm>
            <a:custGeom>
              <a:avLst/>
              <a:gdLst/>
              <a:ahLst/>
              <a:cxnLst/>
              <a:rect l="l" t="t" r="r" b="b"/>
              <a:pathLst>
                <a:path w="6688" h="6049" extrusionOk="0">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5" name="Google Shape;1045;p38"/>
            <p:cNvSpPr/>
            <p:nvPr/>
          </p:nvSpPr>
          <p:spPr>
            <a:xfrm>
              <a:off x="4391300" y="2382575"/>
              <a:ext cx="421975" cy="358950"/>
            </a:xfrm>
            <a:custGeom>
              <a:avLst/>
              <a:gdLst/>
              <a:ahLst/>
              <a:cxnLst/>
              <a:rect l="l" t="t" r="r" b="b"/>
              <a:pathLst>
                <a:path w="16879" h="14358" extrusionOk="0">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6" name="Google Shape;1046;p38"/>
            <p:cNvSpPr/>
            <p:nvPr/>
          </p:nvSpPr>
          <p:spPr>
            <a:xfrm>
              <a:off x="4157925" y="2613100"/>
              <a:ext cx="321850" cy="303325"/>
            </a:xfrm>
            <a:custGeom>
              <a:avLst/>
              <a:gdLst/>
              <a:ahLst/>
              <a:cxnLst/>
              <a:rect l="l" t="t" r="r" b="b"/>
              <a:pathLst>
                <a:path w="12874" h="12133" extrusionOk="0">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7" name="Google Shape;1047;p38"/>
            <p:cNvSpPr/>
            <p:nvPr/>
          </p:nvSpPr>
          <p:spPr>
            <a:xfrm>
              <a:off x="4198425" y="2834225"/>
              <a:ext cx="229425" cy="198300"/>
            </a:xfrm>
            <a:custGeom>
              <a:avLst/>
              <a:gdLst/>
              <a:ahLst/>
              <a:cxnLst/>
              <a:rect l="l" t="t" r="r" b="b"/>
              <a:pathLst>
                <a:path w="9177" h="7932" extrusionOk="0">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8" name="Google Shape;1048;p38"/>
            <p:cNvSpPr/>
            <p:nvPr/>
          </p:nvSpPr>
          <p:spPr>
            <a:xfrm>
              <a:off x="3371325" y="2735800"/>
              <a:ext cx="121850" cy="96450"/>
            </a:xfrm>
            <a:custGeom>
              <a:avLst/>
              <a:gdLst/>
              <a:ahLst/>
              <a:cxnLst/>
              <a:rect l="l" t="t" r="r" b="b"/>
              <a:pathLst>
                <a:path w="4874" h="3858" extrusionOk="0">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9" name="Google Shape;1049;p38"/>
            <p:cNvSpPr/>
            <p:nvPr/>
          </p:nvSpPr>
          <p:spPr>
            <a:xfrm>
              <a:off x="3456650" y="2884150"/>
              <a:ext cx="60500" cy="74200"/>
            </a:xfrm>
            <a:custGeom>
              <a:avLst/>
              <a:gdLst/>
              <a:ahLst/>
              <a:cxnLst/>
              <a:rect l="l" t="t" r="r" b="b"/>
              <a:pathLst>
                <a:path w="2420" h="2968" extrusionOk="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0" name="Google Shape;1050;p38"/>
            <p:cNvSpPr/>
            <p:nvPr/>
          </p:nvSpPr>
          <p:spPr>
            <a:xfrm>
              <a:off x="1930550" y="2784875"/>
              <a:ext cx="47375" cy="28825"/>
            </a:xfrm>
            <a:custGeom>
              <a:avLst/>
              <a:gdLst/>
              <a:ahLst/>
              <a:cxnLst/>
              <a:rect l="l" t="t" r="r" b="b"/>
              <a:pathLst>
                <a:path w="1895" h="1153" extrusionOk="0">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1" name="Google Shape;1051;p38"/>
            <p:cNvSpPr/>
            <p:nvPr/>
          </p:nvSpPr>
          <p:spPr>
            <a:xfrm>
              <a:off x="4057500" y="2067050"/>
              <a:ext cx="81050" cy="86175"/>
            </a:xfrm>
            <a:custGeom>
              <a:avLst/>
              <a:gdLst/>
              <a:ahLst/>
              <a:cxnLst/>
              <a:rect l="l" t="t" r="r" b="b"/>
              <a:pathLst>
                <a:path w="3242" h="3447" extrusionOk="0">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2" name="Google Shape;1052;p38"/>
            <p:cNvSpPr/>
            <p:nvPr/>
          </p:nvSpPr>
          <p:spPr>
            <a:xfrm>
              <a:off x="2559075" y="2975175"/>
              <a:ext cx="82750" cy="95875"/>
            </a:xfrm>
            <a:custGeom>
              <a:avLst/>
              <a:gdLst/>
              <a:ahLst/>
              <a:cxnLst/>
              <a:rect l="l" t="t" r="r" b="b"/>
              <a:pathLst>
                <a:path w="3310" h="3835" extrusionOk="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3" name="Google Shape;1053;p38"/>
            <p:cNvSpPr/>
            <p:nvPr/>
          </p:nvSpPr>
          <p:spPr>
            <a:xfrm>
              <a:off x="4018125" y="1991425"/>
              <a:ext cx="98150" cy="40250"/>
            </a:xfrm>
            <a:custGeom>
              <a:avLst/>
              <a:gdLst/>
              <a:ahLst/>
              <a:cxnLst/>
              <a:rect l="l" t="t" r="r" b="b"/>
              <a:pathLst>
                <a:path w="3926" h="1610" extrusionOk="0">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4" name="Google Shape;1054;p38"/>
            <p:cNvSpPr/>
            <p:nvPr/>
          </p:nvSpPr>
          <p:spPr>
            <a:xfrm>
              <a:off x="3965900" y="2051625"/>
              <a:ext cx="50525" cy="31125"/>
            </a:xfrm>
            <a:custGeom>
              <a:avLst/>
              <a:gdLst/>
              <a:ahLst/>
              <a:cxnLst/>
              <a:rect l="l" t="t" r="r" b="b"/>
              <a:pathLst>
                <a:path w="2021" h="1245" extrusionOk="0">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5" name="Google Shape;1055;p38"/>
            <p:cNvSpPr/>
            <p:nvPr/>
          </p:nvSpPr>
          <p:spPr>
            <a:xfrm>
              <a:off x="3899725" y="1585450"/>
              <a:ext cx="181750" cy="280475"/>
            </a:xfrm>
            <a:custGeom>
              <a:avLst/>
              <a:gdLst/>
              <a:ahLst/>
              <a:cxnLst/>
              <a:rect l="l" t="t" r="r" b="b"/>
              <a:pathLst>
                <a:path w="7270" h="11219" extrusionOk="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6" name="Google Shape;1056;p38"/>
            <p:cNvSpPr/>
            <p:nvPr/>
          </p:nvSpPr>
          <p:spPr>
            <a:xfrm>
              <a:off x="4317400" y="3694425"/>
              <a:ext cx="27125" cy="37100"/>
            </a:xfrm>
            <a:custGeom>
              <a:avLst/>
              <a:gdLst/>
              <a:ahLst/>
              <a:cxnLst/>
              <a:rect l="l" t="t" r="r" b="b"/>
              <a:pathLst>
                <a:path w="1085" h="1484" extrusionOk="0">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7" name="Google Shape;1057;p38"/>
            <p:cNvSpPr/>
            <p:nvPr/>
          </p:nvSpPr>
          <p:spPr>
            <a:xfrm>
              <a:off x="4398425" y="2266175"/>
              <a:ext cx="115875" cy="113000"/>
            </a:xfrm>
            <a:custGeom>
              <a:avLst/>
              <a:gdLst/>
              <a:ahLst/>
              <a:cxnLst/>
              <a:rect l="l" t="t" r="r" b="b"/>
              <a:pathLst>
                <a:path w="4635" h="4520" extrusionOk="0">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8" name="Google Shape;1058;p38"/>
            <p:cNvSpPr/>
            <p:nvPr/>
          </p:nvSpPr>
          <p:spPr>
            <a:xfrm>
              <a:off x="3990150" y="2580875"/>
              <a:ext cx="204875" cy="362650"/>
            </a:xfrm>
            <a:custGeom>
              <a:avLst/>
              <a:gdLst/>
              <a:ahLst/>
              <a:cxnLst/>
              <a:rect l="l" t="t" r="r" b="b"/>
              <a:pathLst>
                <a:path w="8195" h="14506" extrusionOk="0">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9" name="Google Shape;1059;p38"/>
            <p:cNvSpPr/>
            <p:nvPr/>
          </p:nvSpPr>
          <p:spPr>
            <a:xfrm>
              <a:off x="3720250" y="2862175"/>
              <a:ext cx="38550" cy="115300"/>
            </a:xfrm>
            <a:custGeom>
              <a:avLst/>
              <a:gdLst/>
              <a:ahLst/>
              <a:cxnLst/>
              <a:rect l="l" t="t" r="r" b="b"/>
              <a:pathLst>
                <a:path w="1542" h="4612" extrusionOk="0">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0" name="Google Shape;1060;p38"/>
            <p:cNvSpPr/>
            <p:nvPr/>
          </p:nvSpPr>
          <p:spPr>
            <a:xfrm>
              <a:off x="5643225" y="2649050"/>
              <a:ext cx="173475" cy="334125"/>
            </a:xfrm>
            <a:custGeom>
              <a:avLst/>
              <a:gdLst/>
              <a:ahLst/>
              <a:cxnLst/>
              <a:rect l="l" t="t" r="r" b="b"/>
              <a:pathLst>
                <a:path w="6939" h="13365" extrusionOk="0">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1" name="Google Shape;1061;p38"/>
            <p:cNvSpPr/>
            <p:nvPr/>
          </p:nvSpPr>
          <p:spPr>
            <a:xfrm>
              <a:off x="4972475" y="2181450"/>
              <a:ext cx="151225" cy="96450"/>
            </a:xfrm>
            <a:custGeom>
              <a:avLst/>
              <a:gdLst/>
              <a:ahLst/>
              <a:cxnLst/>
              <a:rect l="l" t="t" r="r" b="b"/>
              <a:pathLst>
                <a:path w="6049" h="3858" extrusionOk="0">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2" name="Google Shape;1062;p38"/>
            <p:cNvSpPr/>
            <p:nvPr/>
          </p:nvSpPr>
          <p:spPr>
            <a:xfrm>
              <a:off x="4682025" y="2141800"/>
              <a:ext cx="283625" cy="169775"/>
            </a:xfrm>
            <a:custGeom>
              <a:avLst/>
              <a:gdLst/>
              <a:ahLst/>
              <a:cxnLst/>
              <a:rect l="l" t="t" r="r" b="b"/>
              <a:pathLst>
                <a:path w="11345" h="6791" extrusionOk="0">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3" name="Google Shape;1063;p38"/>
            <p:cNvSpPr/>
            <p:nvPr/>
          </p:nvSpPr>
          <p:spPr>
            <a:xfrm>
              <a:off x="6216675" y="3299850"/>
              <a:ext cx="48250" cy="25400"/>
            </a:xfrm>
            <a:custGeom>
              <a:avLst/>
              <a:gdLst/>
              <a:ahLst/>
              <a:cxnLst/>
              <a:rect l="l" t="t" r="r" b="b"/>
              <a:pathLst>
                <a:path w="1930" h="1016" extrusionOk="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4" name="Google Shape;1064;p38"/>
            <p:cNvSpPr/>
            <p:nvPr/>
          </p:nvSpPr>
          <p:spPr>
            <a:xfrm>
              <a:off x="3864050" y="2263900"/>
              <a:ext cx="75925" cy="160375"/>
            </a:xfrm>
            <a:custGeom>
              <a:avLst/>
              <a:gdLst/>
              <a:ahLst/>
              <a:cxnLst/>
              <a:rect l="l" t="t" r="r" b="b"/>
              <a:pathLst>
                <a:path w="3037" h="6415" extrusionOk="0">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5" name="Google Shape;1065;p38"/>
            <p:cNvSpPr/>
            <p:nvPr/>
          </p:nvSpPr>
          <p:spPr>
            <a:xfrm>
              <a:off x="4199275" y="2155475"/>
              <a:ext cx="360100" cy="143550"/>
            </a:xfrm>
            <a:custGeom>
              <a:avLst/>
              <a:gdLst/>
              <a:ahLst/>
              <a:cxnLst/>
              <a:rect l="l" t="t" r="r" b="b"/>
              <a:pathLst>
                <a:path w="14404" h="5742" extrusionOk="0">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6" name="Google Shape;1066;p38"/>
            <p:cNvSpPr/>
            <p:nvPr/>
          </p:nvSpPr>
          <p:spPr>
            <a:xfrm>
              <a:off x="6070875" y="2538075"/>
              <a:ext cx="28850" cy="75625"/>
            </a:xfrm>
            <a:custGeom>
              <a:avLst/>
              <a:gdLst/>
              <a:ahLst/>
              <a:cxnLst/>
              <a:rect l="l" t="t" r="r" b="b"/>
              <a:pathLst>
                <a:path w="1154" h="3025" extrusionOk="0">
                  <a:moveTo>
                    <a:pt x="971" y="2283"/>
                  </a:moveTo>
                  <a:lnTo>
                    <a:pt x="1142" y="834"/>
                  </a:lnTo>
                  <a:lnTo>
                    <a:pt x="1154" y="274"/>
                  </a:lnTo>
                  <a:lnTo>
                    <a:pt x="743" y="1"/>
                  </a:lnTo>
                  <a:lnTo>
                    <a:pt x="275" y="685"/>
                  </a:lnTo>
                  <a:lnTo>
                    <a:pt x="1" y="1587"/>
                  </a:lnTo>
                  <a:lnTo>
                    <a:pt x="206" y="2260"/>
                  </a:lnTo>
                  <a:lnTo>
                    <a:pt x="777" y="302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7" name="Google Shape;1067;p38"/>
            <p:cNvSpPr/>
            <p:nvPr/>
          </p:nvSpPr>
          <p:spPr>
            <a:xfrm>
              <a:off x="4313700" y="3135225"/>
              <a:ext cx="211725" cy="242825"/>
            </a:xfrm>
            <a:custGeom>
              <a:avLst/>
              <a:gdLst/>
              <a:ahLst/>
              <a:cxnLst/>
              <a:rect l="l" t="t" r="r" b="b"/>
              <a:pathLst>
                <a:path w="8469" h="9713" extrusionOk="0">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8" name="Google Shape;1068;p38"/>
            <p:cNvSpPr/>
            <p:nvPr/>
          </p:nvSpPr>
          <p:spPr>
            <a:xfrm>
              <a:off x="4313975" y="3015675"/>
              <a:ext cx="109575" cy="128975"/>
            </a:xfrm>
            <a:custGeom>
              <a:avLst/>
              <a:gdLst/>
              <a:ahLst/>
              <a:cxnLst/>
              <a:rect l="l" t="t" r="r" b="b"/>
              <a:pathLst>
                <a:path w="4383" h="5159" extrusionOk="0">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9" name="Google Shape;1069;p38"/>
            <p:cNvSpPr/>
            <p:nvPr/>
          </p:nvSpPr>
          <p:spPr>
            <a:xfrm>
              <a:off x="4109700" y="1931225"/>
              <a:ext cx="313850" cy="175775"/>
            </a:xfrm>
            <a:custGeom>
              <a:avLst/>
              <a:gdLst/>
              <a:ahLst/>
              <a:cxnLst/>
              <a:rect l="l" t="t" r="r" b="b"/>
              <a:pathLst>
                <a:path w="12554" h="7031" extrusionOk="0">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0" name="Google Shape;1070;p38"/>
            <p:cNvSpPr/>
            <p:nvPr/>
          </p:nvSpPr>
          <p:spPr>
            <a:xfrm>
              <a:off x="2610425" y="3795125"/>
              <a:ext cx="97300" cy="109875"/>
            </a:xfrm>
            <a:custGeom>
              <a:avLst/>
              <a:gdLst/>
              <a:ahLst/>
              <a:cxnLst/>
              <a:rect l="l" t="t" r="r" b="b"/>
              <a:pathLst>
                <a:path w="3892" h="4395" extrusionOk="0">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1" name="Google Shape;1071;p38"/>
            <p:cNvSpPr/>
            <p:nvPr/>
          </p:nvSpPr>
          <p:spPr>
            <a:xfrm>
              <a:off x="586475" y="1543225"/>
              <a:ext cx="1932400" cy="1139800"/>
            </a:xfrm>
            <a:custGeom>
              <a:avLst/>
              <a:gdLst/>
              <a:ahLst/>
              <a:cxnLst/>
              <a:rect l="l" t="t" r="r" b="b"/>
              <a:pathLst>
                <a:path w="77296" h="45592" extrusionOk="0">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2" name="Google Shape;1072;p38"/>
            <p:cNvSpPr/>
            <p:nvPr/>
          </p:nvSpPr>
          <p:spPr>
            <a:xfrm>
              <a:off x="4725950" y="2079875"/>
              <a:ext cx="338975" cy="188625"/>
            </a:xfrm>
            <a:custGeom>
              <a:avLst/>
              <a:gdLst/>
              <a:ahLst/>
              <a:cxnLst/>
              <a:rect l="l" t="t" r="r" b="b"/>
              <a:pathLst>
                <a:path w="13559" h="7545" extrusionOk="0">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3" name="Google Shape;1073;p38"/>
            <p:cNvSpPr/>
            <p:nvPr/>
          </p:nvSpPr>
          <p:spPr>
            <a:xfrm>
              <a:off x="2257775" y="2836225"/>
              <a:ext cx="269925" cy="259650"/>
            </a:xfrm>
            <a:custGeom>
              <a:avLst/>
              <a:gdLst/>
              <a:ahLst/>
              <a:cxnLst/>
              <a:rect l="l" t="t" r="r" b="b"/>
              <a:pathLst>
                <a:path w="10797" h="10386" extrusionOk="0">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4" name="Google Shape;1074;p38"/>
            <p:cNvSpPr/>
            <p:nvPr/>
          </p:nvSpPr>
          <p:spPr>
            <a:xfrm>
              <a:off x="5724250" y="2582300"/>
              <a:ext cx="172625" cy="334400"/>
            </a:xfrm>
            <a:custGeom>
              <a:avLst/>
              <a:gdLst/>
              <a:ahLst/>
              <a:cxnLst/>
              <a:rect l="l" t="t" r="r" b="b"/>
              <a:pathLst>
                <a:path w="6905" h="13376" extrusionOk="0">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5" name="Google Shape;1075;p38"/>
            <p:cNvSpPr/>
            <p:nvPr/>
          </p:nvSpPr>
          <p:spPr>
            <a:xfrm>
              <a:off x="7026375" y="3443925"/>
              <a:ext cx="18575" cy="45100"/>
            </a:xfrm>
            <a:custGeom>
              <a:avLst/>
              <a:gdLst/>
              <a:ahLst/>
              <a:cxnLst/>
              <a:rect l="l" t="t" r="r" b="b"/>
              <a:pathLst>
                <a:path w="743" h="1804" extrusionOk="0">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6" name="Google Shape;1076;p38"/>
            <p:cNvSpPr/>
            <p:nvPr/>
          </p:nvSpPr>
          <p:spPr>
            <a:xfrm>
              <a:off x="4566475" y="2681025"/>
              <a:ext cx="206300" cy="145525"/>
            </a:xfrm>
            <a:custGeom>
              <a:avLst/>
              <a:gdLst/>
              <a:ahLst/>
              <a:cxnLst/>
              <a:rect l="l" t="t" r="r" b="b"/>
              <a:pathLst>
                <a:path w="8252" h="5821" extrusionOk="0">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7" name="Google Shape;1077;p38"/>
            <p:cNvSpPr/>
            <p:nvPr/>
          </p:nvSpPr>
          <p:spPr>
            <a:xfrm>
              <a:off x="4037225" y="3613400"/>
              <a:ext cx="321850" cy="288750"/>
            </a:xfrm>
            <a:custGeom>
              <a:avLst/>
              <a:gdLst/>
              <a:ahLst/>
              <a:cxnLst/>
              <a:rect l="l" t="t" r="r" b="b"/>
              <a:pathLst>
                <a:path w="12874" h="11550" extrusionOk="0">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8" name="Google Shape;1078;p38"/>
            <p:cNvSpPr/>
            <p:nvPr/>
          </p:nvSpPr>
          <p:spPr>
            <a:xfrm>
              <a:off x="4155075" y="3299275"/>
              <a:ext cx="233975" cy="220275"/>
            </a:xfrm>
            <a:custGeom>
              <a:avLst/>
              <a:gdLst/>
              <a:ahLst/>
              <a:cxnLst/>
              <a:rect l="l" t="t" r="r" b="b"/>
              <a:pathLst>
                <a:path w="9359" h="8811" extrusionOk="0">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9" name="Google Shape;1079;p38"/>
            <p:cNvSpPr/>
            <p:nvPr/>
          </p:nvSpPr>
          <p:spPr>
            <a:xfrm>
              <a:off x="4220675" y="3463900"/>
              <a:ext cx="150950" cy="153800"/>
            </a:xfrm>
            <a:custGeom>
              <a:avLst/>
              <a:gdLst/>
              <a:ahLst/>
              <a:cxnLst/>
              <a:rect l="l" t="t" r="r" b="b"/>
              <a:pathLst>
                <a:path w="6038" h="6152" extrusionOk="0">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0" name="Google Shape;1080;p38"/>
            <p:cNvSpPr/>
            <p:nvPr/>
          </p:nvSpPr>
          <p:spPr>
            <a:xfrm>
              <a:off x="4542225" y="2839350"/>
              <a:ext cx="197750" cy="311025"/>
            </a:xfrm>
            <a:custGeom>
              <a:avLst/>
              <a:gdLst/>
              <a:ahLst/>
              <a:cxnLst/>
              <a:rect l="l" t="t" r="r" b="b"/>
              <a:pathLst>
                <a:path w="7910" h="12441" extrusionOk="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1" name="Google Shape;1081;p38"/>
            <p:cNvSpPr/>
            <p:nvPr/>
          </p:nvSpPr>
          <p:spPr>
            <a:xfrm>
              <a:off x="2628975" y="2981450"/>
              <a:ext cx="58225" cy="84175"/>
            </a:xfrm>
            <a:custGeom>
              <a:avLst/>
              <a:gdLst/>
              <a:ahLst/>
              <a:cxnLst/>
              <a:rect l="l" t="t" r="r" b="b"/>
              <a:pathLst>
                <a:path w="2329" h="3367" extrusionOk="0">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2" name="Google Shape;1082;p38"/>
            <p:cNvSpPr/>
            <p:nvPr/>
          </p:nvSpPr>
          <p:spPr>
            <a:xfrm>
              <a:off x="3640650" y="1956900"/>
              <a:ext cx="255375" cy="215450"/>
            </a:xfrm>
            <a:custGeom>
              <a:avLst/>
              <a:gdLst/>
              <a:ahLst/>
              <a:cxnLst/>
              <a:rect l="l" t="t" r="r" b="b"/>
              <a:pathLst>
                <a:path w="10215" h="8618" extrusionOk="0">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3" name="Google Shape;1083;p38"/>
            <p:cNvSpPr/>
            <p:nvPr/>
          </p:nvSpPr>
          <p:spPr>
            <a:xfrm>
              <a:off x="3550500" y="2120100"/>
              <a:ext cx="250800" cy="176350"/>
            </a:xfrm>
            <a:custGeom>
              <a:avLst/>
              <a:gdLst/>
              <a:ahLst/>
              <a:cxnLst/>
              <a:rect l="l" t="t" r="r" b="b"/>
              <a:pathLst>
                <a:path w="10032" h="7054" extrusionOk="0">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4" name="Google Shape;1084;p38"/>
            <p:cNvSpPr/>
            <p:nvPr/>
          </p:nvSpPr>
          <p:spPr>
            <a:xfrm>
              <a:off x="2326825" y="2825950"/>
              <a:ext cx="3450" cy="4300"/>
            </a:xfrm>
            <a:custGeom>
              <a:avLst/>
              <a:gdLst/>
              <a:ahLst/>
              <a:cxnLst/>
              <a:rect l="l" t="t" r="r" b="b"/>
              <a:pathLst>
                <a:path w="138" h="172" extrusionOk="0">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5" name="Google Shape;1085;p38"/>
            <p:cNvSpPr/>
            <p:nvPr/>
          </p:nvSpPr>
          <p:spPr>
            <a:xfrm>
              <a:off x="2474325" y="2697550"/>
              <a:ext cx="3450" cy="2025"/>
            </a:xfrm>
            <a:custGeom>
              <a:avLst/>
              <a:gdLst/>
              <a:ahLst/>
              <a:cxnLst/>
              <a:rect l="l" t="t" r="r" b="b"/>
              <a:pathLst>
                <a:path w="138" h="81" extrusionOk="0">
                  <a:moveTo>
                    <a:pt x="126" y="47"/>
                  </a:moveTo>
                  <a:lnTo>
                    <a:pt x="138" y="12"/>
                  </a:lnTo>
                  <a:lnTo>
                    <a:pt x="104" y="1"/>
                  </a:lnTo>
                  <a:lnTo>
                    <a:pt x="1" y="69"/>
                  </a:lnTo>
                  <a:lnTo>
                    <a:pt x="1" y="8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6" name="Google Shape;1086;p38"/>
            <p:cNvSpPr/>
            <p:nvPr/>
          </p:nvSpPr>
          <p:spPr>
            <a:xfrm>
              <a:off x="3747075" y="2144350"/>
              <a:ext cx="6025" cy="4600"/>
            </a:xfrm>
            <a:custGeom>
              <a:avLst/>
              <a:gdLst/>
              <a:ahLst/>
              <a:cxnLst/>
              <a:rect l="l" t="t" r="r" b="b"/>
              <a:pathLst>
                <a:path w="241" h="184" extrusionOk="0">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7" name="Google Shape;1087;p38"/>
            <p:cNvSpPr/>
            <p:nvPr/>
          </p:nvSpPr>
          <p:spPr>
            <a:xfrm>
              <a:off x="2497150" y="2710400"/>
              <a:ext cx="3750" cy="16000"/>
            </a:xfrm>
            <a:custGeom>
              <a:avLst/>
              <a:gdLst/>
              <a:ahLst/>
              <a:cxnLst/>
              <a:rect l="l" t="t" r="r" b="b"/>
              <a:pathLst>
                <a:path w="150" h="640" extrusionOk="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8" name="Google Shape;1088;p38"/>
            <p:cNvSpPr/>
            <p:nvPr/>
          </p:nvSpPr>
          <p:spPr>
            <a:xfrm>
              <a:off x="2187025" y="2500700"/>
              <a:ext cx="108150" cy="136700"/>
            </a:xfrm>
            <a:custGeom>
              <a:avLst/>
              <a:gdLst/>
              <a:ahLst/>
              <a:cxnLst/>
              <a:rect l="l" t="t" r="r" b="b"/>
              <a:pathLst>
                <a:path w="4326" h="5468" extrusionOk="0">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9" name="Google Shape;1089;p38"/>
            <p:cNvSpPr/>
            <p:nvPr/>
          </p:nvSpPr>
          <p:spPr>
            <a:xfrm>
              <a:off x="2482900" y="2377725"/>
              <a:ext cx="4300" cy="2900"/>
            </a:xfrm>
            <a:custGeom>
              <a:avLst/>
              <a:gdLst/>
              <a:ahLst/>
              <a:cxnLst/>
              <a:rect l="l" t="t" r="r" b="b"/>
              <a:pathLst>
                <a:path w="172" h="116" extrusionOk="0">
                  <a:moveTo>
                    <a:pt x="114" y="81"/>
                  </a:moveTo>
                  <a:lnTo>
                    <a:pt x="171" y="1"/>
                  </a:lnTo>
                  <a:lnTo>
                    <a:pt x="149" y="1"/>
                  </a:lnTo>
                  <a:lnTo>
                    <a:pt x="80" y="69"/>
                  </a:lnTo>
                  <a:lnTo>
                    <a:pt x="0" y="92"/>
                  </a:lnTo>
                  <a:lnTo>
                    <a:pt x="12" y="115"/>
                  </a:lnTo>
                  <a:lnTo>
                    <a:pt x="23" y="1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0" name="Google Shape;1090;p38"/>
            <p:cNvSpPr/>
            <p:nvPr/>
          </p:nvSpPr>
          <p:spPr>
            <a:xfrm>
              <a:off x="2535100" y="2809975"/>
              <a:ext cx="4300" cy="6025"/>
            </a:xfrm>
            <a:custGeom>
              <a:avLst/>
              <a:gdLst/>
              <a:ahLst/>
              <a:cxnLst/>
              <a:rect l="l" t="t" r="r" b="b"/>
              <a:pathLst>
                <a:path w="172" h="241" extrusionOk="0">
                  <a:moveTo>
                    <a:pt x="115" y="206"/>
                  </a:moveTo>
                  <a:lnTo>
                    <a:pt x="172" y="149"/>
                  </a:lnTo>
                  <a:lnTo>
                    <a:pt x="138" y="114"/>
                  </a:lnTo>
                  <a:lnTo>
                    <a:pt x="46" y="0"/>
                  </a:lnTo>
                  <a:lnTo>
                    <a:pt x="1" y="12"/>
                  </a:lnTo>
                  <a:lnTo>
                    <a:pt x="1" y="149"/>
                  </a:lnTo>
                  <a:lnTo>
                    <a:pt x="23" y="194"/>
                  </a:lnTo>
                  <a:lnTo>
                    <a:pt x="92" y="24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1" name="Google Shape;1091;p38"/>
            <p:cNvSpPr/>
            <p:nvPr/>
          </p:nvSpPr>
          <p:spPr>
            <a:xfrm>
              <a:off x="4582175" y="3370025"/>
              <a:ext cx="25700" cy="22850"/>
            </a:xfrm>
            <a:custGeom>
              <a:avLst/>
              <a:gdLst/>
              <a:ahLst/>
              <a:cxnLst/>
              <a:rect l="l" t="t" r="r" b="b"/>
              <a:pathLst>
                <a:path w="1028" h="914" extrusionOk="0">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2" name="Google Shape;1092;p38"/>
            <p:cNvSpPr/>
            <p:nvPr/>
          </p:nvSpPr>
          <p:spPr>
            <a:xfrm>
              <a:off x="3219825" y="2722100"/>
              <a:ext cx="52250" cy="53950"/>
            </a:xfrm>
            <a:custGeom>
              <a:avLst/>
              <a:gdLst/>
              <a:ahLst/>
              <a:cxnLst/>
              <a:rect l="l" t="t" r="r" b="b"/>
              <a:pathLst>
                <a:path w="2090" h="2158" extrusionOk="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3" name="Google Shape;1093;p38"/>
            <p:cNvSpPr/>
            <p:nvPr/>
          </p:nvSpPr>
          <p:spPr>
            <a:xfrm>
              <a:off x="2116850" y="2663600"/>
              <a:ext cx="33975" cy="11150"/>
            </a:xfrm>
            <a:custGeom>
              <a:avLst/>
              <a:gdLst/>
              <a:ahLst/>
              <a:cxnLst/>
              <a:rect l="l" t="t" r="r" b="b"/>
              <a:pathLst>
                <a:path w="1359" h="446" extrusionOk="0">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4" name="Google Shape;1094;p38"/>
            <p:cNvSpPr/>
            <p:nvPr/>
          </p:nvSpPr>
          <p:spPr>
            <a:xfrm>
              <a:off x="2502300" y="2757475"/>
              <a:ext cx="4300" cy="9150"/>
            </a:xfrm>
            <a:custGeom>
              <a:avLst/>
              <a:gdLst/>
              <a:ahLst/>
              <a:cxnLst/>
              <a:rect l="l" t="t" r="r" b="b"/>
              <a:pathLst>
                <a:path w="172" h="366" extrusionOk="0">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5" name="Google Shape;1095;p38"/>
            <p:cNvSpPr/>
            <p:nvPr/>
          </p:nvSpPr>
          <p:spPr>
            <a:xfrm>
              <a:off x="2671775" y="4270150"/>
              <a:ext cx="55925" cy="22575"/>
            </a:xfrm>
            <a:custGeom>
              <a:avLst/>
              <a:gdLst/>
              <a:ahLst/>
              <a:cxnLst/>
              <a:rect l="l" t="t" r="r" b="b"/>
              <a:pathLst>
                <a:path w="2237" h="903" extrusionOk="0">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6" name="Google Shape;1096;p38"/>
            <p:cNvSpPr/>
            <p:nvPr/>
          </p:nvSpPr>
          <p:spPr>
            <a:xfrm>
              <a:off x="3605000" y="1719250"/>
              <a:ext cx="16275" cy="19425"/>
            </a:xfrm>
            <a:custGeom>
              <a:avLst/>
              <a:gdLst/>
              <a:ahLst/>
              <a:cxnLst/>
              <a:rect l="l" t="t" r="r" b="b"/>
              <a:pathLst>
                <a:path w="651" h="777" extrusionOk="0">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7" name="Google Shape;1097;p38"/>
            <p:cNvSpPr/>
            <p:nvPr/>
          </p:nvSpPr>
          <p:spPr>
            <a:xfrm>
              <a:off x="2490875" y="2834500"/>
              <a:ext cx="4025" cy="5175"/>
            </a:xfrm>
            <a:custGeom>
              <a:avLst/>
              <a:gdLst/>
              <a:ahLst/>
              <a:cxnLst/>
              <a:rect l="l" t="t" r="r" b="b"/>
              <a:pathLst>
                <a:path w="161" h="207" extrusionOk="0">
                  <a:moveTo>
                    <a:pt x="58" y="195"/>
                  </a:moveTo>
                  <a:lnTo>
                    <a:pt x="138" y="172"/>
                  </a:lnTo>
                  <a:lnTo>
                    <a:pt x="160" y="12"/>
                  </a:lnTo>
                  <a:lnTo>
                    <a:pt x="115" y="1"/>
                  </a:lnTo>
                  <a:lnTo>
                    <a:pt x="81" y="46"/>
                  </a:lnTo>
                  <a:lnTo>
                    <a:pt x="35" y="115"/>
                  </a:lnTo>
                  <a:lnTo>
                    <a:pt x="35" y="172"/>
                  </a:lnTo>
                  <a:lnTo>
                    <a:pt x="1" y="20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8" name="Google Shape;1098;p38"/>
            <p:cNvSpPr/>
            <p:nvPr/>
          </p:nvSpPr>
          <p:spPr>
            <a:xfrm>
              <a:off x="5953900" y="2600000"/>
              <a:ext cx="8875" cy="8850"/>
            </a:xfrm>
            <a:custGeom>
              <a:avLst/>
              <a:gdLst/>
              <a:ahLst/>
              <a:cxnLst/>
              <a:rect l="l" t="t" r="r" b="b"/>
              <a:pathLst>
                <a:path w="355" h="354" extrusionOk="0">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9" name="Google Shape;1099;p38"/>
            <p:cNvSpPr/>
            <p:nvPr/>
          </p:nvSpPr>
          <p:spPr>
            <a:xfrm>
              <a:off x="2478900" y="2717250"/>
              <a:ext cx="5725" cy="7150"/>
            </a:xfrm>
            <a:custGeom>
              <a:avLst/>
              <a:gdLst/>
              <a:ahLst/>
              <a:cxnLst/>
              <a:rect l="l" t="t" r="r" b="b"/>
              <a:pathLst>
                <a:path w="229" h="286" extrusionOk="0">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0" name="Google Shape;1100;p38"/>
            <p:cNvSpPr/>
            <p:nvPr/>
          </p:nvSpPr>
          <p:spPr>
            <a:xfrm>
              <a:off x="2507725" y="2792275"/>
              <a:ext cx="4000" cy="8600"/>
            </a:xfrm>
            <a:custGeom>
              <a:avLst/>
              <a:gdLst/>
              <a:ahLst/>
              <a:cxnLst/>
              <a:rect l="l" t="t" r="r" b="b"/>
              <a:pathLst>
                <a:path w="160" h="344" extrusionOk="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1" name="Google Shape;1101;p38"/>
            <p:cNvSpPr/>
            <p:nvPr/>
          </p:nvSpPr>
          <p:spPr>
            <a:xfrm>
              <a:off x="3889450" y="2042500"/>
              <a:ext cx="2300" cy="4875"/>
            </a:xfrm>
            <a:custGeom>
              <a:avLst/>
              <a:gdLst/>
              <a:ahLst/>
              <a:cxnLst/>
              <a:rect l="l" t="t" r="r" b="b"/>
              <a:pathLst>
                <a:path w="92" h="195" extrusionOk="0">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2" name="Google Shape;1102;p38"/>
            <p:cNvSpPr/>
            <p:nvPr/>
          </p:nvSpPr>
          <p:spPr>
            <a:xfrm>
              <a:off x="5191300" y="3015675"/>
              <a:ext cx="2300" cy="23125"/>
            </a:xfrm>
            <a:custGeom>
              <a:avLst/>
              <a:gdLst/>
              <a:ahLst/>
              <a:cxnLst/>
              <a:rect l="l" t="t" r="r" b="b"/>
              <a:pathLst>
                <a:path w="92" h="925" extrusionOk="0">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3" name="Google Shape;1103;p38"/>
            <p:cNvSpPr/>
            <p:nvPr/>
          </p:nvSpPr>
          <p:spPr>
            <a:xfrm>
              <a:off x="3988150" y="2293000"/>
              <a:ext cx="7450" cy="6300"/>
            </a:xfrm>
            <a:custGeom>
              <a:avLst/>
              <a:gdLst/>
              <a:ahLst/>
              <a:cxnLst/>
              <a:rect l="l" t="t" r="r" b="b"/>
              <a:pathLst>
                <a:path w="298" h="252" extrusionOk="0">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4" name="Google Shape;1104;p38"/>
            <p:cNvSpPr/>
            <p:nvPr/>
          </p:nvSpPr>
          <p:spPr>
            <a:xfrm>
              <a:off x="2489750" y="2730650"/>
              <a:ext cx="1450" cy="2875"/>
            </a:xfrm>
            <a:custGeom>
              <a:avLst/>
              <a:gdLst/>
              <a:ahLst/>
              <a:cxnLst/>
              <a:rect l="l" t="t" r="r" b="b"/>
              <a:pathLst>
                <a:path w="58" h="115" extrusionOk="0">
                  <a:moveTo>
                    <a:pt x="57" y="69"/>
                  </a:moveTo>
                  <a:lnTo>
                    <a:pt x="46" y="1"/>
                  </a:lnTo>
                  <a:lnTo>
                    <a:pt x="34" y="1"/>
                  </a:lnTo>
                  <a:lnTo>
                    <a:pt x="0" y="58"/>
                  </a:lnTo>
                  <a:lnTo>
                    <a:pt x="0" y="104"/>
                  </a:lnTo>
                  <a:lnTo>
                    <a:pt x="46" y="1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5" name="Google Shape;1105;p38"/>
            <p:cNvSpPr/>
            <p:nvPr/>
          </p:nvSpPr>
          <p:spPr>
            <a:xfrm>
              <a:off x="4848925" y="3565450"/>
              <a:ext cx="9725" cy="12300"/>
            </a:xfrm>
            <a:custGeom>
              <a:avLst/>
              <a:gdLst/>
              <a:ahLst/>
              <a:cxnLst/>
              <a:rect l="l" t="t" r="r" b="b"/>
              <a:pathLst>
                <a:path w="389" h="492" extrusionOk="0">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6" name="Google Shape;1106;p38"/>
            <p:cNvSpPr/>
            <p:nvPr/>
          </p:nvSpPr>
          <p:spPr>
            <a:xfrm>
              <a:off x="6873450" y="3546050"/>
              <a:ext cx="149525" cy="80200"/>
            </a:xfrm>
            <a:custGeom>
              <a:avLst/>
              <a:gdLst/>
              <a:ahLst/>
              <a:cxnLst/>
              <a:rect l="l" t="t" r="r" b="b"/>
              <a:pathLst>
                <a:path w="5981" h="3208" extrusionOk="0">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7" name="Google Shape;1107;p38"/>
            <p:cNvSpPr/>
            <p:nvPr/>
          </p:nvSpPr>
          <p:spPr>
            <a:xfrm>
              <a:off x="7066600" y="3123225"/>
              <a:ext cx="1175" cy="1450"/>
            </a:xfrm>
            <a:custGeom>
              <a:avLst/>
              <a:gdLst/>
              <a:ahLst/>
              <a:cxnLst/>
              <a:rect l="l" t="t" r="r" b="b"/>
              <a:pathLst>
                <a:path w="47" h="58" extrusionOk="0">
                  <a:moveTo>
                    <a:pt x="46" y="35"/>
                  </a:moveTo>
                  <a:lnTo>
                    <a:pt x="46" y="1"/>
                  </a:lnTo>
                  <a:lnTo>
                    <a:pt x="23" y="1"/>
                  </a:lnTo>
                  <a:lnTo>
                    <a:pt x="12" y="1"/>
                  </a:lnTo>
                  <a:lnTo>
                    <a:pt x="1" y="35"/>
                  </a:lnTo>
                  <a:lnTo>
                    <a:pt x="12" y="47"/>
                  </a:lnTo>
                  <a:lnTo>
                    <a:pt x="23" y="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8" name="Google Shape;1108;p38"/>
            <p:cNvSpPr/>
            <p:nvPr/>
          </p:nvSpPr>
          <p:spPr>
            <a:xfrm>
              <a:off x="1214425" y="3663900"/>
              <a:ext cx="1750" cy="2300"/>
            </a:xfrm>
            <a:custGeom>
              <a:avLst/>
              <a:gdLst/>
              <a:ahLst/>
              <a:cxnLst/>
              <a:rect l="l" t="t" r="r" b="b"/>
              <a:pathLst>
                <a:path w="70" h="92" extrusionOk="0">
                  <a:moveTo>
                    <a:pt x="69" y="80"/>
                  </a:moveTo>
                  <a:lnTo>
                    <a:pt x="69" y="46"/>
                  </a:lnTo>
                  <a:lnTo>
                    <a:pt x="46" y="11"/>
                  </a:lnTo>
                  <a:lnTo>
                    <a:pt x="23" y="0"/>
                  </a:lnTo>
                  <a:lnTo>
                    <a:pt x="1" y="11"/>
                  </a:lnTo>
                  <a:lnTo>
                    <a:pt x="23" y="46"/>
                  </a:lnTo>
                  <a:lnTo>
                    <a:pt x="46" y="80"/>
                  </a:lnTo>
                  <a:lnTo>
                    <a:pt x="69" y="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9" name="Google Shape;1109;p38"/>
            <p:cNvSpPr/>
            <p:nvPr/>
          </p:nvSpPr>
          <p:spPr>
            <a:xfrm>
              <a:off x="2379600" y="2691850"/>
              <a:ext cx="52250" cy="13150"/>
            </a:xfrm>
            <a:custGeom>
              <a:avLst/>
              <a:gdLst/>
              <a:ahLst/>
              <a:cxnLst/>
              <a:rect l="l" t="t" r="r" b="b"/>
              <a:pathLst>
                <a:path w="2090" h="526" extrusionOk="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0" name="Google Shape;1110;p38"/>
            <p:cNvSpPr/>
            <p:nvPr/>
          </p:nvSpPr>
          <p:spPr>
            <a:xfrm>
              <a:off x="721700" y="3311250"/>
              <a:ext cx="309875" cy="274775"/>
            </a:xfrm>
            <a:custGeom>
              <a:avLst/>
              <a:gdLst/>
              <a:ahLst/>
              <a:cxnLst/>
              <a:rect l="l" t="t" r="r" b="b"/>
              <a:pathLst>
                <a:path w="12395" h="10991" extrusionOk="0">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1" name="Google Shape;1111;p38"/>
            <p:cNvSpPr/>
            <p:nvPr/>
          </p:nvSpPr>
          <p:spPr>
            <a:xfrm>
              <a:off x="5798700" y="3079300"/>
              <a:ext cx="6875" cy="4025"/>
            </a:xfrm>
            <a:custGeom>
              <a:avLst/>
              <a:gdLst/>
              <a:ahLst/>
              <a:cxnLst/>
              <a:rect l="l" t="t" r="r" b="b"/>
              <a:pathLst>
                <a:path w="275" h="161" extrusionOk="0">
                  <a:moveTo>
                    <a:pt x="263" y="103"/>
                  </a:moveTo>
                  <a:lnTo>
                    <a:pt x="275" y="80"/>
                  </a:lnTo>
                  <a:lnTo>
                    <a:pt x="240" y="46"/>
                  </a:lnTo>
                  <a:lnTo>
                    <a:pt x="206" y="35"/>
                  </a:lnTo>
                  <a:lnTo>
                    <a:pt x="126" y="0"/>
                  </a:lnTo>
                  <a:lnTo>
                    <a:pt x="46" y="23"/>
                  </a:lnTo>
                  <a:lnTo>
                    <a:pt x="1" y="103"/>
                  </a:lnTo>
                  <a:lnTo>
                    <a:pt x="126" y="16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2" name="Google Shape;1112;p38"/>
            <p:cNvSpPr/>
            <p:nvPr/>
          </p:nvSpPr>
          <p:spPr>
            <a:xfrm>
              <a:off x="6833800" y="3262175"/>
              <a:ext cx="212850" cy="118425"/>
            </a:xfrm>
            <a:custGeom>
              <a:avLst/>
              <a:gdLst/>
              <a:ahLst/>
              <a:cxnLst/>
              <a:rect l="l" t="t" r="r" b="b"/>
              <a:pathLst>
                <a:path w="8514" h="4737" extrusionOk="0">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3" name="Google Shape;1113;p38"/>
            <p:cNvSpPr/>
            <p:nvPr/>
          </p:nvSpPr>
          <p:spPr>
            <a:xfrm>
              <a:off x="3851225" y="3073600"/>
              <a:ext cx="19700" cy="37675"/>
            </a:xfrm>
            <a:custGeom>
              <a:avLst/>
              <a:gdLst/>
              <a:ahLst/>
              <a:cxnLst/>
              <a:rect l="l" t="t" r="r" b="b"/>
              <a:pathLst>
                <a:path w="788" h="1507" extrusionOk="0">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4" name="Google Shape;1114;p38"/>
            <p:cNvSpPr/>
            <p:nvPr/>
          </p:nvSpPr>
          <p:spPr>
            <a:xfrm>
              <a:off x="2474625" y="2702125"/>
              <a:ext cx="2025" cy="1175"/>
            </a:xfrm>
            <a:custGeom>
              <a:avLst/>
              <a:gdLst/>
              <a:ahLst/>
              <a:cxnLst/>
              <a:rect l="l" t="t" r="r" b="b"/>
              <a:pathLst>
                <a:path w="81" h="47" extrusionOk="0">
                  <a:moveTo>
                    <a:pt x="0" y="1"/>
                  </a:moveTo>
                  <a:lnTo>
                    <a:pt x="0" y="1"/>
                  </a:lnTo>
                  <a:lnTo>
                    <a:pt x="23" y="35"/>
                  </a:lnTo>
                  <a:lnTo>
                    <a:pt x="69" y="46"/>
                  </a:lnTo>
                  <a:lnTo>
                    <a:pt x="80" y="35"/>
                  </a:lnTo>
                  <a:lnTo>
                    <a:pt x="8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5" name="Google Shape;1115;p38"/>
            <p:cNvSpPr/>
            <p:nvPr/>
          </p:nvSpPr>
          <p:spPr>
            <a:xfrm>
              <a:off x="4830100" y="3215675"/>
              <a:ext cx="3150" cy="5150"/>
            </a:xfrm>
            <a:custGeom>
              <a:avLst/>
              <a:gdLst/>
              <a:ahLst/>
              <a:cxnLst/>
              <a:rect l="l" t="t" r="r" b="b"/>
              <a:pathLst>
                <a:path w="126" h="206" extrusionOk="0">
                  <a:moveTo>
                    <a:pt x="126" y="115"/>
                  </a:moveTo>
                  <a:lnTo>
                    <a:pt x="57" y="0"/>
                  </a:lnTo>
                  <a:lnTo>
                    <a:pt x="0" y="46"/>
                  </a:lnTo>
                  <a:lnTo>
                    <a:pt x="35" y="80"/>
                  </a:lnTo>
                  <a:lnTo>
                    <a:pt x="69" y="115"/>
                  </a:lnTo>
                  <a:lnTo>
                    <a:pt x="80" y="172"/>
                  </a:lnTo>
                  <a:lnTo>
                    <a:pt x="126" y="20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6" name="Google Shape;1116;p38"/>
            <p:cNvSpPr/>
            <p:nvPr/>
          </p:nvSpPr>
          <p:spPr>
            <a:xfrm>
              <a:off x="2301725" y="2613975"/>
              <a:ext cx="13725" cy="4875"/>
            </a:xfrm>
            <a:custGeom>
              <a:avLst/>
              <a:gdLst/>
              <a:ahLst/>
              <a:cxnLst/>
              <a:rect l="l" t="t" r="r" b="b"/>
              <a:pathLst>
                <a:path w="549" h="195" extrusionOk="0">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7" name="Google Shape;1117;p38"/>
            <p:cNvSpPr/>
            <p:nvPr/>
          </p:nvSpPr>
          <p:spPr>
            <a:xfrm>
              <a:off x="275475" y="3533500"/>
              <a:ext cx="13725" cy="65375"/>
            </a:xfrm>
            <a:custGeom>
              <a:avLst/>
              <a:gdLst/>
              <a:ahLst/>
              <a:cxnLst/>
              <a:rect l="l" t="t" r="r" b="b"/>
              <a:pathLst>
                <a:path w="549" h="2615" extrusionOk="0">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8" name="Google Shape;1118;p38"/>
            <p:cNvSpPr/>
            <p:nvPr/>
          </p:nvSpPr>
          <p:spPr>
            <a:xfrm>
              <a:off x="2486325" y="2855050"/>
              <a:ext cx="28825" cy="28550"/>
            </a:xfrm>
            <a:custGeom>
              <a:avLst/>
              <a:gdLst/>
              <a:ahLst/>
              <a:cxnLst/>
              <a:rect l="l" t="t" r="r" b="b"/>
              <a:pathLst>
                <a:path w="1153" h="1142" extrusionOk="0">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9" name="Google Shape;1119;p38"/>
            <p:cNvSpPr/>
            <p:nvPr/>
          </p:nvSpPr>
          <p:spPr>
            <a:xfrm>
              <a:off x="2500575" y="2809125"/>
              <a:ext cx="5450" cy="15125"/>
            </a:xfrm>
            <a:custGeom>
              <a:avLst/>
              <a:gdLst/>
              <a:ahLst/>
              <a:cxnLst/>
              <a:rect l="l" t="t" r="r" b="b"/>
              <a:pathLst>
                <a:path w="218" h="605" extrusionOk="0">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0" name="Google Shape;1120;p38"/>
            <p:cNvSpPr/>
            <p:nvPr/>
          </p:nvSpPr>
          <p:spPr>
            <a:xfrm>
              <a:off x="2444375" y="2686725"/>
              <a:ext cx="8875" cy="8000"/>
            </a:xfrm>
            <a:custGeom>
              <a:avLst/>
              <a:gdLst/>
              <a:ahLst/>
              <a:cxnLst/>
              <a:rect l="l" t="t" r="r" b="b"/>
              <a:pathLst>
                <a:path w="355" h="320" extrusionOk="0">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1" name="Google Shape;1121;p38"/>
            <p:cNvSpPr/>
            <p:nvPr/>
          </p:nvSpPr>
          <p:spPr>
            <a:xfrm>
              <a:off x="2437825" y="2695000"/>
              <a:ext cx="7425" cy="15425"/>
            </a:xfrm>
            <a:custGeom>
              <a:avLst/>
              <a:gdLst/>
              <a:ahLst/>
              <a:cxnLst/>
              <a:rect l="l" t="t" r="r" b="b"/>
              <a:pathLst>
                <a:path w="297" h="617" extrusionOk="0">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2" name="Google Shape;1122;p38"/>
            <p:cNvSpPr/>
            <p:nvPr/>
          </p:nvSpPr>
          <p:spPr>
            <a:xfrm>
              <a:off x="4331675" y="2302700"/>
              <a:ext cx="40825" cy="24850"/>
            </a:xfrm>
            <a:custGeom>
              <a:avLst/>
              <a:gdLst/>
              <a:ahLst/>
              <a:cxnLst/>
              <a:rect l="l" t="t" r="r" b="b"/>
              <a:pathLst>
                <a:path w="1633" h="994" extrusionOk="0">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3" name="Google Shape;1123;p38"/>
            <p:cNvSpPr/>
            <p:nvPr/>
          </p:nvSpPr>
          <p:spPr>
            <a:xfrm>
              <a:off x="4806425" y="3585425"/>
              <a:ext cx="12000" cy="11450"/>
            </a:xfrm>
            <a:custGeom>
              <a:avLst/>
              <a:gdLst/>
              <a:ahLst/>
              <a:cxnLst/>
              <a:rect l="l" t="t" r="r" b="b"/>
              <a:pathLst>
                <a:path w="480" h="458" extrusionOk="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4" name="Google Shape;1124;p38"/>
            <p:cNvSpPr/>
            <p:nvPr/>
          </p:nvSpPr>
          <p:spPr>
            <a:xfrm>
              <a:off x="4617550" y="3399400"/>
              <a:ext cx="3725" cy="7450"/>
            </a:xfrm>
            <a:custGeom>
              <a:avLst/>
              <a:gdLst/>
              <a:ahLst/>
              <a:cxnLst/>
              <a:rect l="l" t="t" r="r" b="b"/>
              <a:pathLst>
                <a:path w="149" h="298" extrusionOk="0">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5" name="Google Shape;1125;p38"/>
            <p:cNvSpPr/>
            <p:nvPr/>
          </p:nvSpPr>
          <p:spPr>
            <a:xfrm>
              <a:off x="2506275" y="2774600"/>
              <a:ext cx="7175" cy="10300"/>
            </a:xfrm>
            <a:custGeom>
              <a:avLst/>
              <a:gdLst/>
              <a:ahLst/>
              <a:cxnLst/>
              <a:rect l="l" t="t" r="r" b="b"/>
              <a:pathLst>
                <a:path w="287" h="412" extrusionOk="0">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6" name="Google Shape;1126;p38"/>
            <p:cNvSpPr/>
            <p:nvPr/>
          </p:nvSpPr>
          <p:spPr>
            <a:xfrm>
              <a:off x="2497450" y="2737500"/>
              <a:ext cx="12000" cy="14300"/>
            </a:xfrm>
            <a:custGeom>
              <a:avLst/>
              <a:gdLst/>
              <a:ahLst/>
              <a:cxnLst/>
              <a:rect l="l" t="t" r="r" b="b"/>
              <a:pathLst>
                <a:path w="480" h="572" extrusionOk="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7" name="Google Shape;1127;p38"/>
            <p:cNvSpPr/>
            <p:nvPr/>
          </p:nvSpPr>
          <p:spPr>
            <a:xfrm>
              <a:off x="2360200" y="2833075"/>
              <a:ext cx="3175" cy="6025"/>
            </a:xfrm>
            <a:custGeom>
              <a:avLst/>
              <a:gdLst/>
              <a:ahLst/>
              <a:cxnLst/>
              <a:rect l="l" t="t" r="r" b="b"/>
              <a:pathLst>
                <a:path w="127" h="241" extrusionOk="0">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8" name="Google Shape;1128;p38"/>
            <p:cNvSpPr/>
            <p:nvPr/>
          </p:nvSpPr>
          <p:spPr>
            <a:xfrm>
              <a:off x="3369625" y="2448500"/>
              <a:ext cx="92750" cy="36525"/>
            </a:xfrm>
            <a:custGeom>
              <a:avLst/>
              <a:gdLst/>
              <a:ahLst/>
              <a:cxnLst/>
              <a:rect l="l" t="t" r="r" b="b"/>
              <a:pathLst>
                <a:path w="3710" h="1461" extrusionOk="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grpSp>
      <p:sp>
        <p:nvSpPr>
          <p:cNvPr id="1129" name="Google Shape;1129;p38"/>
          <p:cNvSpPr txBox="1">
            <a:spLocks noGrp="1"/>
          </p:cNvSpPr>
          <p:nvPr>
            <p:ph type="body" idx="3"/>
          </p:nvPr>
        </p:nvSpPr>
        <p:spPr>
          <a:xfrm>
            <a:off x="8378500" y="2318375"/>
            <a:ext cx="3397800" cy="155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use maps to show your offices or markets. Or as charts, highlighting the countries and adding your data.</a:t>
            </a:r>
            <a:endParaRPr/>
          </a:p>
          <a:p>
            <a:pPr marL="0" lvl="0" indent="0" algn="l" rtl="0">
              <a:spcBef>
                <a:spcPts val="0"/>
              </a:spcBef>
              <a:spcAft>
                <a:spcPts val="0"/>
              </a:spcAft>
              <a:buNone/>
            </a:pPr>
            <a:endParaRPr/>
          </a:p>
        </p:txBody>
      </p:sp>
      <p:sp>
        <p:nvSpPr>
          <p:cNvPr id="1130" name="Google Shape;1130;p38"/>
          <p:cNvSpPr txBox="1">
            <a:spLocks noGrp="1"/>
          </p:cNvSpPr>
          <p:nvPr>
            <p:ph type="body" idx="4"/>
          </p:nvPr>
        </p:nvSpPr>
        <p:spPr>
          <a:xfrm>
            <a:off x="8378500" y="4506700"/>
            <a:ext cx="3397800" cy="155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double click on the desired country and change fill color.</a:t>
            </a:r>
            <a:endParaRPr/>
          </a:p>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34"/>
        <p:cNvGrpSpPr/>
        <p:nvPr/>
      </p:nvGrpSpPr>
      <p:grpSpPr>
        <a:xfrm>
          <a:off x="0" y="0"/>
          <a:ext cx="0" cy="0"/>
          <a:chOff x="0" y="0"/>
          <a:chExt cx="0" cy="0"/>
        </a:xfrm>
      </p:grpSpPr>
      <p:sp>
        <p:nvSpPr>
          <p:cNvPr id="1135" name="Google Shape;1135;p39"/>
          <p:cNvSpPr/>
          <p:nvPr/>
        </p:nvSpPr>
        <p:spPr>
          <a:xfrm>
            <a:off x="415600" y="2301750"/>
            <a:ext cx="19977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9"/>
          <p:cNvSpPr/>
          <p:nvPr/>
        </p:nvSpPr>
        <p:spPr>
          <a:xfrm>
            <a:off x="2756350" y="3444750"/>
            <a:ext cx="19977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9"/>
          <p:cNvSpPr/>
          <p:nvPr/>
        </p:nvSpPr>
        <p:spPr>
          <a:xfrm>
            <a:off x="5097100" y="2301750"/>
            <a:ext cx="19977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9"/>
          <p:cNvSpPr/>
          <p:nvPr/>
        </p:nvSpPr>
        <p:spPr>
          <a:xfrm>
            <a:off x="7437850" y="3444750"/>
            <a:ext cx="19977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9"/>
          <p:cNvSpPr/>
          <p:nvPr/>
        </p:nvSpPr>
        <p:spPr>
          <a:xfrm>
            <a:off x="9778600" y="2301750"/>
            <a:ext cx="19977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9"/>
          <p:cNvSpPr txBox="1">
            <a:spLocks noGrp="1"/>
          </p:cNvSpPr>
          <p:nvPr>
            <p:ph type="title"/>
          </p:nvPr>
        </p:nvSpPr>
        <p:spPr>
          <a:xfrm>
            <a:off x="415600" y="821967"/>
            <a:ext cx="113607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And this is a timeline or process</a:t>
            </a:r>
            <a:endParaRPr/>
          </a:p>
        </p:txBody>
      </p:sp>
      <p:sp>
        <p:nvSpPr>
          <p:cNvPr id="1141" name="Google Shape;1141;p39"/>
          <p:cNvSpPr txBox="1">
            <a:spLocks noGrp="1"/>
          </p:cNvSpPr>
          <p:nvPr>
            <p:ph type="subTitle" idx="1"/>
          </p:nvPr>
        </p:nvSpPr>
        <p:spPr>
          <a:xfrm>
            <a:off x="415600" y="23160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1995</a:t>
            </a:r>
            <a:endParaRPr/>
          </a:p>
        </p:txBody>
      </p:sp>
      <p:sp>
        <p:nvSpPr>
          <p:cNvPr id="1142" name="Google Shape;1142;p39"/>
          <p:cNvSpPr txBox="1">
            <a:spLocks noGrp="1"/>
          </p:cNvSpPr>
          <p:nvPr>
            <p:ph type="body" idx="7"/>
          </p:nvPr>
        </p:nvSpPr>
        <p:spPr>
          <a:xfrm>
            <a:off x="2775375" y="4381625"/>
            <a:ext cx="1997700" cy="1605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1143" name="Google Shape;1143;p39"/>
          <p:cNvSpPr txBox="1">
            <a:spLocks noGrp="1"/>
          </p:cNvSpPr>
          <p:nvPr>
            <p:ph type="subTitle" idx="2"/>
          </p:nvPr>
        </p:nvSpPr>
        <p:spPr>
          <a:xfrm>
            <a:off x="2775377" y="34590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2003</a:t>
            </a:r>
            <a:endParaRPr/>
          </a:p>
        </p:txBody>
      </p:sp>
      <p:sp>
        <p:nvSpPr>
          <p:cNvPr id="1144" name="Google Shape;1144;p39"/>
          <p:cNvSpPr txBox="1">
            <a:spLocks noGrp="1"/>
          </p:cNvSpPr>
          <p:nvPr>
            <p:ph type="body" idx="8"/>
          </p:nvPr>
        </p:nvSpPr>
        <p:spPr>
          <a:xfrm>
            <a:off x="5135150" y="3238625"/>
            <a:ext cx="1997700" cy="1605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1145" name="Google Shape;1145;p39"/>
          <p:cNvSpPr txBox="1">
            <a:spLocks noGrp="1"/>
          </p:cNvSpPr>
          <p:nvPr>
            <p:ph type="subTitle" idx="3"/>
          </p:nvPr>
        </p:nvSpPr>
        <p:spPr>
          <a:xfrm>
            <a:off x="5135153" y="23425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2006</a:t>
            </a:r>
            <a:endParaRPr/>
          </a:p>
        </p:txBody>
      </p:sp>
      <p:sp>
        <p:nvSpPr>
          <p:cNvPr id="1146" name="Google Shape;1146;p39"/>
          <p:cNvSpPr txBox="1">
            <a:spLocks noGrp="1"/>
          </p:cNvSpPr>
          <p:nvPr>
            <p:ph type="body" idx="9"/>
          </p:nvPr>
        </p:nvSpPr>
        <p:spPr>
          <a:xfrm>
            <a:off x="7494925" y="4381625"/>
            <a:ext cx="1997700" cy="1605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1147" name="Google Shape;1147;p39"/>
          <p:cNvSpPr txBox="1">
            <a:spLocks noGrp="1"/>
          </p:cNvSpPr>
          <p:nvPr>
            <p:ph type="subTitle" idx="4"/>
          </p:nvPr>
        </p:nvSpPr>
        <p:spPr>
          <a:xfrm>
            <a:off x="7494930" y="34855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2015</a:t>
            </a:r>
            <a:endParaRPr/>
          </a:p>
        </p:txBody>
      </p:sp>
      <p:sp>
        <p:nvSpPr>
          <p:cNvPr id="1148" name="Google Shape;1148;p39"/>
          <p:cNvSpPr txBox="1">
            <a:spLocks noGrp="1"/>
          </p:cNvSpPr>
          <p:nvPr>
            <p:ph type="subTitle" idx="5"/>
          </p:nvPr>
        </p:nvSpPr>
        <p:spPr>
          <a:xfrm>
            <a:off x="9854707" y="23160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2022</a:t>
            </a:r>
            <a:endParaRPr/>
          </a:p>
        </p:txBody>
      </p:sp>
      <p:sp>
        <p:nvSpPr>
          <p:cNvPr id="1149" name="Google Shape;1149;p39"/>
          <p:cNvSpPr txBox="1">
            <a:spLocks noGrp="1"/>
          </p:cNvSpPr>
          <p:nvPr>
            <p:ph type="body" idx="6"/>
          </p:nvPr>
        </p:nvSpPr>
        <p:spPr>
          <a:xfrm>
            <a:off x="415600" y="3238625"/>
            <a:ext cx="1997700" cy="1605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1150" name="Google Shape;1150;p39"/>
          <p:cNvSpPr txBox="1">
            <a:spLocks noGrp="1"/>
          </p:cNvSpPr>
          <p:nvPr>
            <p:ph type="body" idx="13"/>
          </p:nvPr>
        </p:nvSpPr>
        <p:spPr>
          <a:xfrm>
            <a:off x="9854700" y="3238625"/>
            <a:ext cx="1997700" cy="1605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cxnSp>
        <p:nvCxnSpPr>
          <p:cNvPr id="1151" name="Google Shape;1151;p39"/>
          <p:cNvCxnSpPr/>
          <p:nvPr/>
        </p:nvCxnSpPr>
        <p:spPr>
          <a:xfrm>
            <a:off x="440350" y="3178725"/>
            <a:ext cx="11352600" cy="0"/>
          </a:xfrm>
          <a:prstGeom prst="straightConnector1">
            <a:avLst/>
          </a:prstGeom>
          <a:noFill/>
          <a:ln w="19050" cap="rnd" cmpd="sng">
            <a:solidFill>
              <a:schemeClr val="dk2"/>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sp>
        <p:nvSpPr>
          <p:cNvPr id="1156" name="Google Shape;1156;p40"/>
          <p:cNvSpPr txBox="1">
            <a:spLocks noGrp="1"/>
          </p:cNvSpPr>
          <p:nvPr>
            <p:ph type="title"/>
          </p:nvPr>
        </p:nvSpPr>
        <p:spPr>
          <a:xfrm>
            <a:off x="1025200" y="1888775"/>
            <a:ext cx="5581500" cy="7635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Presenting a website or an app?</a:t>
            </a:r>
            <a:endParaRPr/>
          </a:p>
        </p:txBody>
      </p:sp>
      <p:sp>
        <p:nvSpPr>
          <p:cNvPr id="1157" name="Google Shape;1157;p40"/>
          <p:cNvSpPr txBox="1">
            <a:spLocks noGrp="1"/>
          </p:cNvSpPr>
          <p:nvPr>
            <p:ph type="body" idx="1"/>
          </p:nvPr>
        </p:nvSpPr>
        <p:spPr>
          <a:xfrm>
            <a:off x="1025050" y="3469300"/>
            <a:ext cx="5581500" cy="1984500"/>
          </a:xfrm>
          <a:prstGeom prst="rect">
            <a:avLst/>
          </a:prstGeom>
        </p:spPr>
        <p:txBody>
          <a:bodyPr spcFirstLastPara="1" wrap="square" lIns="121900" tIns="121900" rIns="121900" bIns="121900" anchor="t" anchorCtr="0">
            <a:noAutofit/>
          </a:bodyPr>
          <a:lstStyle/>
          <a:p>
            <a:pPr marL="0" lvl="0" indent="0" algn="r" rtl="0">
              <a:spcBef>
                <a:spcPts val="0"/>
              </a:spcBef>
              <a:spcAft>
                <a:spcPts val="2100"/>
              </a:spcAft>
              <a:buNone/>
            </a:pPr>
            <a:r>
              <a:rPr lang="en"/>
              <a:t>If you are presenting a website, an internet product or an app, you can place a screenshot of it here.</a:t>
            </a:r>
            <a:endParaRPr/>
          </a:p>
        </p:txBody>
      </p:sp>
      <p:grpSp>
        <p:nvGrpSpPr>
          <p:cNvPr id="1158" name="Google Shape;1158;p40"/>
          <p:cNvGrpSpPr/>
          <p:nvPr/>
        </p:nvGrpSpPr>
        <p:grpSpPr>
          <a:xfrm>
            <a:off x="7084761" y="564025"/>
            <a:ext cx="2722500" cy="5544000"/>
            <a:chOff x="1019586" y="533175"/>
            <a:chExt cx="2722500" cy="5544000"/>
          </a:xfrm>
        </p:grpSpPr>
        <p:sp>
          <p:nvSpPr>
            <p:cNvPr id="1159" name="Google Shape;1159;p40"/>
            <p:cNvSpPr/>
            <p:nvPr/>
          </p:nvSpPr>
          <p:spPr>
            <a:xfrm rot="5322">
              <a:off x="1024385" y="535271"/>
              <a:ext cx="2712903" cy="5539808"/>
            </a:xfrm>
            <a:prstGeom prst="roundRect">
              <a:avLst>
                <a:gd name="adj" fmla="val 13728"/>
              </a:avLst>
            </a:pr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0" name="Google Shape;1160;p40"/>
            <p:cNvSpPr/>
            <p:nvPr/>
          </p:nvSpPr>
          <p:spPr>
            <a:xfrm rot="5339">
              <a:off x="1117813" y="634767"/>
              <a:ext cx="2511303" cy="5315708"/>
            </a:xfrm>
            <a:prstGeom prst="roundRect">
              <a:avLst>
                <a:gd name="adj" fmla="val 11202"/>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1" name="Google Shape;1161;p40"/>
            <p:cNvSpPr/>
            <p:nvPr/>
          </p:nvSpPr>
          <p:spPr>
            <a:xfrm rot="-10793156">
              <a:off x="1702575" y="592275"/>
              <a:ext cx="1356303" cy="243601"/>
            </a:xfrm>
            <a:prstGeom prst="round2SameRect">
              <a:avLst>
                <a:gd name="adj1" fmla="val 50000"/>
                <a:gd name="adj2" fmla="val 0"/>
              </a:avLst>
            </a:prstGeom>
            <a:solidFill>
              <a:srgbClr val="25252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2" name="Google Shape;1162;p40"/>
            <p:cNvSpPr/>
            <p:nvPr/>
          </p:nvSpPr>
          <p:spPr>
            <a:xfrm>
              <a:off x="1848856" y="5858818"/>
              <a:ext cx="1063200" cy="37800"/>
            </a:xfrm>
            <a:prstGeom prst="roundRect">
              <a:avLst>
                <a:gd name="adj" fmla="val 50000"/>
              </a:avLst>
            </a:prstGeom>
            <a:solidFill>
              <a:srgbClr val="3A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rot="5827501">
              <a:off x="2668054" y="715410"/>
              <a:ext cx="62886" cy="62886"/>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2176639" y="720996"/>
              <a:ext cx="408300" cy="37800"/>
            </a:xfrm>
            <a:prstGeom prst="roundRect">
              <a:avLst>
                <a:gd name="adj" fmla="val 50000"/>
              </a:avLst>
            </a:prstGeom>
            <a:gradFill>
              <a:gsLst>
                <a:gs pos="0">
                  <a:srgbClr val="424242"/>
                </a:gs>
                <a:gs pos="100000">
                  <a:srgbClr val="010101"/>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23"/>
          <p:cNvSpPr txBox="1">
            <a:spLocks noGrp="1"/>
          </p:cNvSpPr>
          <p:nvPr>
            <p:ph type="title"/>
          </p:nvPr>
        </p:nvSpPr>
        <p:spPr>
          <a:xfrm>
            <a:off x="5435527" y="1932050"/>
            <a:ext cx="5754600" cy="13248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Hello! I’m...</a:t>
            </a:r>
            <a:endParaRPr/>
          </a:p>
        </p:txBody>
      </p:sp>
      <p:sp>
        <p:nvSpPr>
          <p:cNvPr id="751" name="Google Shape;751;p23"/>
          <p:cNvSpPr txBox="1">
            <a:spLocks noGrp="1"/>
          </p:cNvSpPr>
          <p:nvPr>
            <p:ph type="body" idx="1"/>
          </p:nvPr>
        </p:nvSpPr>
        <p:spPr>
          <a:xfrm>
            <a:off x="5435500" y="3336350"/>
            <a:ext cx="5754600" cy="22359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Here is where you introduce yourself.</a:t>
            </a:r>
            <a:endParaRPr/>
          </a:p>
          <a:p>
            <a:pPr marL="0" lvl="0" indent="0" algn="r" rtl="0">
              <a:spcBef>
                <a:spcPts val="2100"/>
              </a:spcBef>
              <a:spcAft>
                <a:spcPts val="2100"/>
              </a:spcAft>
              <a:buNone/>
            </a:pPr>
            <a:r>
              <a:rPr lang="en"/>
              <a:t>You can add your name, title and a little background. Right click the image and replace it with your own.</a:t>
            </a:r>
            <a:endParaRPr/>
          </a:p>
        </p:txBody>
      </p:sp>
      <p:pic>
        <p:nvPicPr>
          <p:cNvPr id="752" name="Google Shape;752;p23"/>
          <p:cNvPicPr preferRelativeResize="0"/>
          <p:nvPr/>
        </p:nvPicPr>
        <p:blipFill rotWithShape="1">
          <a:blip r:embed="rId3">
            <a:alphaModFix/>
          </a:blip>
          <a:srcRect t="12671"/>
          <a:stretch/>
        </p:blipFill>
        <p:spPr>
          <a:xfrm>
            <a:off x="1014750" y="1133525"/>
            <a:ext cx="4369950" cy="57244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68"/>
        <p:cNvGrpSpPr/>
        <p:nvPr/>
      </p:nvGrpSpPr>
      <p:grpSpPr>
        <a:xfrm>
          <a:off x="0" y="0"/>
          <a:ext cx="0" cy="0"/>
          <a:chOff x="0" y="0"/>
          <a:chExt cx="0" cy="0"/>
        </a:xfrm>
      </p:grpSpPr>
      <p:sp>
        <p:nvSpPr>
          <p:cNvPr id="1169" name="Google Shape;1169;p41"/>
          <p:cNvSpPr txBox="1">
            <a:spLocks noGrp="1"/>
          </p:cNvSpPr>
          <p:nvPr>
            <p:ph type="title"/>
          </p:nvPr>
        </p:nvSpPr>
        <p:spPr>
          <a:xfrm>
            <a:off x="5749600" y="1964975"/>
            <a:ext cx="5581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solidFill>
                  <a:schemeClr val="accent2"/>
                </a:solidFill>
              </a:rPr>
              <a:t>Presenting a website or an app?</a:t>
            </a:r>
            <a:endParaRPr>
              <a:solidFill>
                <a:schemeClr val="accent2"/>
              </a:solidFill>
            </a:endParaRPr>
          </a:p>
        </p:txBody>
      </p:sp>
      <p:sp>
        <p:nvSpPr>
          <p:cNvPr id="1170" name="Google Shape;1170;p41"/>
          <p:cNvSpPr txBox="1">
            <a:spLocks noGrp="1"/>
          </p:cNvSpPr>
          <p:nvPr>
            <p:ph type="body" idx="1"/>
          </p:nvPr>
        </p:nvSpPr>
        <p:spPr>
          <a:xfrm>
            <a:off x="5749700" y="3575225"/>
            <a:ext cx="5581500" cy="1702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If you are presenting a website, an internet product or an app, you can place a screenshot of it here.</a:t>
            </a:r>
            <a:endParaRPr/>
          </a:p>
        </p:txBody>
      </p:sp>
      <p:grpSp>
        <p:nvGrpSpPr>
          <p:cNvPr id="1171" name="Google Shape;1171;p41"/>
          <p:cNvGrpSpPr/>
          <p:nvPr/>
        </p:nvGrpSpPr>
        <p:grpSpPr>
          <a:xfrm rot="5400000">
            <a:off x="513365" y="1375319"/>
            <a:ext cx="5778042" cy="3955122"/>
            <a:chOff x="2345366" y="140711"/>
            <a:chExt cx="6483441" cy="4437974"/>
          </a:xfrm>
        </p:grpSpPr>
        <p:sp>
          <p:nvSpPr>
            <p:cNvPr id="1172" name="Google Shape;1172;p41"/>
            <p:cNvSpPr/>
            <p:nvPr/>
          </p:nvSpPr>
          <p:spPr>
            <a:xfrm>
              <a:off x="2362377" y="163678"/>
              <a:ext cx="6449417" cy="4392004"/>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1173" name="Google Shape;1173;p41"/>
            <p:cNvGrpSpPr/>
            <p:nvPr/>
          </p:nvGrpSpPr>
          <p:grpSpPr>
            <a:xfrm>
              <a:off x="2345366" y="140711"/>
              <a:ext cx="6483441" cy="4437974"/>
              <a:chOff x="390725" y="192901"/>
              <a:chExt cx="9367780" cy="6412330"/>
            </a:xfrm>
          </p:grpSpPr>
          <p:sp>
            <p:nvSpPr>
              <p:cNvPr id="1174" name="Google Shape;1174;p41"/>
              <p:cNvSpPr/>
              <p:nvPr/>
            </p:nvSpPr>
            <p:spPr>
              <a:xfrm>
                <a:off x="433022" y="255001"/>
                <a:ext cx="9309250" cy="6342300"/>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75" name="Google Shape;1175;p41"/>
              <p:cNvGrpSpPr/>
              <p:nvPr/>
            </p:nvGrpSpPr>
            <p:grpSpPr>
              <a:xfrm>
                <a:off x="9036093" y="3183174"/>
                <a:ext cx="492960" cy="492960"/>
                <a:chOff x="9132580" y="3159701"/>
                <a:chExt cx="371233" cy="371233"/>
              </a:xfrm>
            </p:grpSpPr>
            <p:sp>
              <p:nvSpPr>
                <p:cNvPr id="1176" name="Google Shape;1176;p41"/>
                <p:cNvSpPr/>
                <p:nvPr/>
              </p:nvSpPr>
              <p:spPr>
                <a:xfrm>
                  <a:off x="9132580" y="3159701"/>
                  <a:ext cx="371233" cy="371233"/>
                </a:xfrm>
                <a:custGeom>
                  <a:avLst/>
                  <a:gdLst/>
                  <a:ahLst/>
                  <a:cxnLst/>
                  <a:rect l="l" t="t" r="r" b="b"/>
                  <a:pathLst>
                    <a:path w="358679" h="358679" extrusionOk="0">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41"/>
                <p:cNvSpPr/>
                <p:nvPr/>
              </p:nvSpPr>
              <p:spPr>
                <a:xfrm>
                  <a:off x="9138858" y="3166118"/>
                  <a:ext cx="267486" cy="358181"/>
                </a:xfrm>
                <a:custGeom>
                  <a:avLst/>
                  <a:gdLst/>
                  <a:ahLst/>
                  <a:cxnLst/>
                  <a:rect l="l" t="t" r="r" b="b"/>
                  <a:pathLst>
                    <a:path w="258441" h="346069" extrusionOk="0">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41"/>
                <p:cNvSpPr/>
                <p:nvPr/>
              </p:nvSpPr>
              <p:spPr>
                <a:xfrm>
                  <a:off x="9249765" y="3279048"/>
                  <a:ext cx="129816" cy="130304"/>
                </a:xfrm>
                <a:custGeom>
                  <a:avLst/>
                  <a:gdLst/>
                  <a:ahLst/>
                  <a:cxnLst/>
                  <a:rect l="l" t="t" r="r" b="b"/>
                  <a:pathLst>
                    <a:path w="125426" h="125898" extrusionOk="0">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9" name="Google Shape;1179;p41"/>
              <p:cNvGrpSpPr/>
              <p:nvPr/>
            </p:nvGrpSpPr>
            <p:grpSpPr>
              <a:xfrm>
                <a:off x="390725" y="192901"/>
                <a:ext cx="9367780" cy="6412330"/>
                <a:chOff x="1194635" y="234866"/>
                <a:chExt cx="9244824" cy="6489556"/>
              </a:xfrm>
            </p:grpSpPr>
            <p:sp>
              <p:nvSpPr>
                <p:cNvPr id="1180" name="Google Shape;1180;p41"/>
                <p:cNvSpPr/>
                <p:nvPr/>
              </p:nvSpPr>
              <p:spPr>
                <a:xfrm>
                  <a:off x="1217565" y="240980"/>
                  <a:ext cx="9221894" cy="6483314"/>
                </a:xfrm>
                <a:custGeom>
                  <a:avLst/>
                  <a:gdLst/>
                  <a:ahLst/>
                  <a:cxnLst/>
                  <a:rect l="l" t="t" r="r" b="b"/>
                  <a:pathLst>
                    <a:path w="9221894" h="6483314" extrusionOk="0">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41"/>
                <p:cNvSpPr/>
                <p:nvPr/>
              </p:nvSpPr>
              <p:spPr>
                <a:xfrm>
                  <a:off x="2119512" y="237923"/>
                  <a:ext cx="97838" cy="15287"/>
                </a:xfrm>
                <a:custGeom>
                  <a:avLst/>
                  <a:gdLst/>
                  <a:ahLst/>
                  <a:cxnLst/>
                  <a:rect l="l" t="t" r="r" b="b"/>
                  <a:pathLst>
                    <a:path w="97838" h="15287" extrusionOk="0">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41"/>
                <p:cNvSpPr/>
                <p:nvPr/>
              </p:nvSpPr>
              <p:spPr>
                <a:xfrm>
                  <a:off x="2510865" y="234866"/>
                  <a:ext cx="203320" cy="18344"/>
                </a:xfrm>
                <a:custGeom>
                  <a:avLst/>
                  <a:gdLst/>
                  <a:ahLst/>
                  <a:cxnLst/>
                  <a:rect l="l" t="t" r="r" b="b"/>
                  <a:pathLst>
                    <a:path w="203320" h="18344" extrusionOk="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41"/>
                <p:cNvSpPr/>
                <p:nvPr/>
              </p:nvSpPr>
              <p:spPr>
                <a:xfrm>
                  <a:off x="2831897" y="234866"/>
                  <a:ext cx="201791" cy="18344"/>
                </a:xfrm>
                <a:custGeom>
                  <a:avLst/>
                  <a:gdLst/>
                  <a:ahLst/>
                  <a:cxnLst/>
                  <a:rect l="l" t="t" r="r" b="b"/>
                  <a:pathLst>
                    <a:path w="201791" h="18344" extrusionOk="0">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41"/>
                <p:cNvSpPr/>
                <p:nvPr/>
              </p:nvSpPr>
              <p:spPr>
                <a:xfrm>
                  <a:off x="2510865" y="245567"/>
                  <a:ext cx="203320" cy="7643"/>
                </a:xfrm>
                <a:custGeom>
                  <a:avLst/>
                  <a:gdLst/>
                  <a:ahLst/>
                  <a:cxnLst/>
                  <a:rect l="l" t="t" r="r" b="b"/>
                  <a:pathLst>
                    <a:path w="203320" h="7643" extrusionOk="0">
                      <a:moveTo>
                        <a:pt x="0" y="0"/>
                      </a:moveTo>
                      <a:lnTo>
                        <a:pt x="203320" y="0"/>
                      </a:lnTo>
                      <a:lnTo>
                        <a:pt x="203320" y="7644"/>
                      </a:lnTo>
                      <a:lnTo>
                        <a:pt x="0" y="7644"/>
                      </a:lnTo>
                      <a:lnTo>
                        <a:pt x="0" y="0"/>
                      </a:lnTo>
                      <a:close/>
                    </a:path>
                  </a:pathLst>
                </a:custGeom>
                <a:solidFill>
                  <a:srgbClr val="393A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41"/>
                <p:cNvSpPr/>
                <p:nvPr/>
              </p:nvSpPr>
              <p:spPr>
                <a:xfrm>
                  <a:off x="2831897" y="245567"/>
                  <a:ext cx="201791" cy="7643"/>
                </a:xfrm>
                <a:custGeom>
                  <a:avLst/>
                  <a:gdLst/>
                  <a:ahLst/>
                  <a:cxnLst/>
                  <a:rect l="l" t="t" r="r" b="b"/>
                  <a:pathLst>
                    <a:path w="201791" h="7643" extrusionOk="0">
                      <a:moveTo>
                        <a:pt x="0" y="0"/>
                      </a:moveTo>
                      <a:lnTo>
                        <a:pt x="201791" y="0"/>
                      </a:lnTo>
                      <a:lnTo>
                        <a:pt x="201791" y="7644"/>
                      </a:lnTo>
                      <a:lnTo>
                        <a:pt x="0" y="7644"/>
                      </a:lnTo>
                      <a:lnTo>
                        <a:pt x="0" y="0"/>
                      </a:lnTo>
                      <a:close/>
                    </a:path>
                  </a:pathLst>
                </a:custGeom>
                <a:solidFill>
                  <a:srgbClr val="444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41"/>
                <p:cNvSpPr/>
                <p:nvPr/>
              </p:nvSpPr>
              <p:spPr>
                <a:xfrm>
                  <a:off x="2119512" y="245567"/>
                  <a:ext cx="97838" cy="7643"/>
                </a:xfrm>
                <a:custGeom>
                  <a:avLst/>
                  <a:gdLst/>
                  <a:ahLst/>
                  <a:cxnLst/>
                  <a:rect l="l" t="t" r="r" b="b"/>
                  <a:pathLst>
                    <a:path w="97838" h="7643" extrusionOk="0">
                      <a:moveTo>
                        <a:pt x="0" y="0"/>
                      </a:moveTo>
                      <a:lnTo>
                        <a:pt x="97838" y="0"/>
                      </a:lnTo>
                      <a:lnTo>
                        <a:pt x="97838" y="7644"/>
                      </a:lnTo>
                      <a:lnTo>
                        <a:pt x="0" y="7644"/>
                      </a:lnTo>
                      <a:lnTo>
                        <a:pt x="0" y="0"/>
                      </a:lnTo>
                      <a:close/>
                    </a:path>
                  </a:pathLst>
                </a:custGeom>
                <a:solidFill>
                  <a:srgbClr val="3535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41"/>
                <p:cNvSpPr/>
                <p:nvPr/>
              </p:nvSpPr>
              <p:spPr>
                <a:xfrm>
                  <a:off x="1217565" y="251681"/>
                  <a:ext cx="9221894" cy="6472613"/>
                </a:xfrm>
                <a:custGeom>
                  <a:avLst/>
                  <a:gdLst/>
                  <a:ahLst/>
                  <a:cxnLst/>
                  <a:rect l="l" t="t" r="r" b="b"/>
                  <a:pathLst>
                    <a:path w="9221894" h="6472613" extrusionOk="0">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41"/>
                <p:cNvSpPr/>
                <p:nvPr/>
              </p:nvSpPr>
              <p:spPr>
                <a:xfrm>
                  <a:off x="1232853" y="266969"/>
                  <a:ext cx="9184950" cy="6442039"/>
                </a:xfrm>
                <a:custGeom>
                  <a:avLst/>
                  <a:gdLst/>
                  <a:ahLst/>
                  <a:cxnLst/>
                  <a:rect l="l" t="t" r="r" b="b"/>
                  <a:pathLst>
                    <a:path w="9184950" h="6442039" extrusionOk="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1"/>
                <p:cNvSpPr/>
                <p:nvPr/>
              </p:nvSpPr>
              <p:spPr>
                <a:xfrm>
                  <a:off x="1261898" y="294486"/>
                  <a:ext cx="8971056" cy="6387005"/>
                </a:xfrm>
                <a:custGeom>
                  <a:avLst/>
                  <a:gdLst/>
                  <a:ahLst/>
                  <a:cxnLst/>
                  <a:rect l="l" t="t" r="r" b="b"/>
                  <a:pathLst>
                    <a:path w="8971056" h="6387005" extrusionOk="0">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9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1"/>
                <p:cNvSpPr/>
                <p:nvPr/>
              </p:nvSpPr>
              <p:spPr>
                <a:xfrm>
                  <a:off x="1266484" y="294484"/>
                  <a:ext cx="9114629" cy="6380892"/>
                </a:xfrm>
                <a:custGeom>
                  <a:avLst/>
                  <a:gdLst/>
                  <a:ahLst/>
                  <a:cxnLst/>
                  <a:rect l="l" t="t" r="r" b="b"/>
                  <a:pathLst>
                    <a:path w="9114629" h="6380892" extrusionOk="0">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41"/>
                <p:cNvSpPr/>
                <p:nvPr/>
              </p:nvSpPr>
              <p:spPr>
                <a:xfrm>
                  <a:off x="1217565" y="6135737"/>
                  <a:ext cx="434157" cy="588685"/>
                </a:xfrm>
                <a:custGeom>
                  <a:avLst/>
                  <a:gdLst/>
                  <a:ahLst/>
                  <a:cxnLst/>
                  <a:rect l="l" t="t" r="r" b="b"/>
                  <a:pathLst>
                    <a:path w="434157" h="588685" extrusionOk="0">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41"/>
                <p:cNvSpPr/>
                <p:nvPr/>
              </p:nvSpPr>
              <p:spPr>
                <a:xfrm>
                  <a:off x="1217565" y="251681"/>
                  <a:ext cx="843855" cy="3364719"/>
                </a:xfrm>
                <a:custGeom>
                  <a:avLst/>
                  <a:gdLst/>
                  <a:ahLst/>
                  <a:cxnLst/>
                  <a:rect l="l" t="t" r="r" b="b"/>
                  <a:pathLst>
                    <a:path w="843855" h="3364719" extrusionOk="0">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41"/>
                <p:cNvSpPr/>
                <p:nvPr/>
              </p:nvSpPr>
              <p:spPr>
                <a:xfrm>
                  <a:off x="9999061" y="251681"/>
                  <a:ext cx="438743" cy="432628"/>
                </a:xfrm>
                <a:custGeom>
                  <a:avLst/>
                  <a:gdLst/>
                  <a:ahLst/>
                  <a:cxnLst/>
                  <a:rect l="l" t="t" r="r" b="b"/>
                  <a:pathLst>
                    <a:path w="438743" h="432628" extrusionOk="0">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41"/>
                <p:cNvSpPr/>
                <p:nvPr/>
              </p:nvSpPr>
              <p:spPr>
                <a:xfrm>
                  <a:off x="10000589" y="6291667"/>
                  <a:ext cx="438743" cy="432628"/>
                </a:xfrm>
                <a:custGeom>
                  <a:avLst/>
                  <a:gdLst/>
                  <a:ahLst/>
                  <a:cxnLst/>
                  <a:rect l="l" t="t" r="r" b="b"/>
                  <a:pathLst>
                    <a:path w="438743" h="432628" extrusionOk="0">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41"/>
                <p:cNvSpPr/>
                <p:nvPr/>
              </p:nvSpPr>
              <p:spPr>
                <a:xfrm>
                  <a:off x="1194635" y="927377"/>
                  <a:ext cx="19873" cy="337847"/>
                </a:xfrm>
                <a:custGeom>
                  <a:avLst/>
                  <a:gdLst/>
                  <a:ahLst/>
                  <a:cxnLst/>
                  <a:rect l="l" t="t" r="r" b="b"/>
                  <a:pathLst>
                    <a:path w="19873" h="337847" extrusionOk="0">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41"/>
                <p:cNvSpPr/>
                <p:nvPr/>
              </p:nvSpPr>
              <p:spPr>
                <a:xfrm>
                  <a:off x="1200749" y="925848"/>
                  <a:ext cx="13758" cy="339376"/>
                </a:xfrm>
                <a:custGeom>
                  <a:avLst/>
                  <a:gdLst/>
                  <a:ahLst/>
                  <a:cxnLst/>
                  <a:rect l="l" t="t" r="r" b="b"/>
                  <a:pathLst>
                    <a:path w="13758" h="339376" extrusionOk="0">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197" name="Google Shape;1197;p41"/>
            <p:cNvSpPr/>
            <p:nvPr/>
          </p:nvSpPr>
          <p:spPr>
            <a:xfrm>
              <a:off x="2893720" y="349978"/>
              <a:ext cx="5332800" cy="40011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198" name="Google Shape;1198;p41"/>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3" name="Google Shape;1203;p42"/>
          <p:cNvSpPr txBox="1">
            <a:spLocks noGrp="1"/>
          </p:cNvSpPr>
          <p:nvPr>
            <p:ph type="subTitle" idx="1"/>
          </p:nvPr>
        </p:nvSpPr>
        <p:spPr>
          <a:xfrm>
            <a:off x="6363275" y="2716900"/>
            <a:ext cx="4136700" cy="717900"/>
          </a:xfrm>
          <a:prstGeom prst="rect">
            <a:avLst/>
          </a:prstGeom>
        </p:spPr>
        <p:txBody>
          <a:bodyPr spcFirstLastPara="1" wrap="square" lIns="121900" tIns="121900" rIns="121900" bIns="121900" anchor="t" anchorCtr="0">
            <a:noAutofit/>
          </a:bodyPr>
          <a:lstStyle/>
          <a:p>
            <a:pPr marL="0" lvl="0" indent="0" algn="r" rtl="0">
              <a:spcBef>
                <a:spcPts val="0"/>
              </a:spcBef>
              <a:spcAft>
                <a:spcPts val="2100"/>
              </a:spcAft>
              <a:buNone/>
            </a:pPr>
            <a:r>
              <a:rPr lang="en"/>
              <a:t>Do you have any questions?</a:t>
            </a:r>
            <a:endParaRPr/>
          </a:p>
        </p:txBody>
      </p:sp>
      <p:sp>
        <p:nvSpPr>
          <p:cNvPr id="1204" name="Google Shape;1204;p42"/>
          <p:cNvSpPr/>
          <p:nvPr/>
        </p:nvSpPr>
        <p:spPr>
          <a:xfrm>
            <a:off x="9508590" y="4553603"/>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05" name="Google Shape;1205;p42"/>
          <p:cNvGrpSpPr/>
          <p:nvPr/>
        </p:nvGrpSpPr>
        <p:grpSpPr>
          <a:xfrm>
            <a:off x="10041693" y="4543951"/>
            <a:ext cx="411849" cy="411917"/>
            <a:chOff x="5162200" y="4097750"/>
            <a:chExt cx="338385" cy="338414"/>
          </a:xfrm>
        </p:grpSpPr>
        <p:sp>
          <p:nvSpPr>
            <p:cNvPr id="1206" name="Google Shape;1206;p42"/>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p42"/>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42"/>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09" name="Google Shape;1209;p42"/>
          <p:cNvSpPr/>
          <p:nvPr/>
        </p:nvSpPr>
        <p:spPr>
          <a:xfrm>
            <a:off x="8775700" y="4594986"/>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0" name="Google Shape;1210;p42"/>
          <p:cNvSpPr txBox="1">
            <a:spLocks noGrp="1"/>
          </p:cNvSpPr>
          <p:nvPr>
            <p:ph type="body" idx="2"/>
          </p:nvPr>
        </p:nvSpPr>
        <p:spPr>
          <a:xfrm>
            <a:off x="4918525" y="3276900"/>
            <a:ext cx="5581500" cy="13416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hello@mail.com</a:t>
            </a:r>
            <a:endParaRPr/>
          </a:p>
          <a:p>
            <a:pPr marL="0" lvl="0" indent="0" algn="r" rtl="0">
              <a:spcBef>
                <a:spcPts val="0"/>
              </a:spcBef>
              <a:spcAft>
                <a:spcPts val="0"/>
              </a:spcAft>
              <a:buNone/>
            </a:pPr>
            <a:r>
              <a:rPr lang="en"/>
              <a:t>555-111-222</a:t>
            </a:r>
            <a:endParaRPr/>
          </a:p>
          <a:p>
            <a:pPr marL="0" lvl="0" indent="0" algn="r" rtl="0">
              <a:spcBef>
                <a:spcPts val="0"/>
              </a:spcBef>
              <a:spcAft>
                <a:spcPts val="0"/>
              </a:spcAft>
              <a:buNone/>
            </a:pPr>
            <a:r>
              <a:rPr lang="en"/>
              <a:t>mydomain.com</a:t>
            </a:r>
            <a:endParaRPr/>
          </a:p>
          <a:p>
            <a:pPr marL="0" lvl="0" indent="0" algn="r" rtl="0">
              <a:spcBef>
                <a:spcPts val="0"/>
              </a:spcBef>
              <a:spcAft>
                <a:spcPts val="0"/>
              </a:spcAft>
              <a:buNone/>
            </a:pPr>
            <a:endParaRPr/>
          </a:p>
        </p:txBody>
      </p:sp>
      <p:sp>
        <p:nvSpPr>
          <p:cNvPr id="1211" name="Google Shape;1211;p42"/>
          <p:cNvSpPr/>
          <p:nvPr/>
        </p:nvSpPr>
        <p:spPr>
          <a:xfrm>
            <a:off x="6052699" y="1768148"/>
            <a:ext cx="4400846" cy="801851"/>
          </a:xfrm>
          <a:prstGeom prst="rect">
            <a:avLst/>
          </a:prstGeom>
        </p:spPr>
        <p:txBody>
          <a:bodyPr>
            <a:prstTxWarp prst="textPlain">
              <a:avLst/>
            </a:prstTxWarp>
          </a:bodyPr>
          <a:lstStyle/>
          <a:p>
            <a:pPr lvl="0" algn="ctr"/>
            <a:r>
              <a:rPr b="1" i="0">
                <a:ln>
                  <a:noFill/>
                </a:ln>
                <a:gradFill>
                  <a:gsLst>
                    <a:gs pos="0">
                      <a:schemeClr val="accent1"/>
                    </a:gs>
                    <a:gs pos="100000">
                      <a:schemeClr val="accent2"/>
                    </a:gs>
                  </a:gsLst>
                  <a:lin ang="2698631" scaled="0"/>
                </a:gradFill>
                <a:latin typeface="DM Sans"/>
              </a:rPr>
              <a:t>Thank you!</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2"/>
            </a:gs>
          </a:gsLst>
          <a:lin ang="2698631" scaled="0"/>
        </a:gradFill>
        <a:effectLst/>
      </p:bgPr>
    </p:bg>
    <p:spTree>
      <p:nvGrpSpPr>
        <p:cNvPr id="1" name="Shape 1215"/>
        <p:cNvGrpSpPr/>
        <p:nvPr/>
      </p:nvGrpSpPr>
      <p:grpSpPr>
        <a:xfrm>
          <a:off x="0" y="0"/>
          <a:ext cx="0" cy="0"/>
          <a:chOff x="0" y="0"/>
          <a:chExt cx="0" cy="0"/>
        </a:xfrm>
      </p:grpSpPr>
      <p:sp>
        <p:nvSpPr>
          <p:cNvPr id="1216" name="Google Shape;1216;p43"/>
          <p:cNvSpPr txBox="1">
            <a:spLocks noGrp="1"/>
          </p:cNvSpPr>
          <p:nvPr>
            <p:ph type="title"/>
          </p:nvPr>
        </p:nvSpPr>
        <p:spPr>
          <a:xfrm>
            <a:off x="858975" y="1607525"/>
            <a:ext cx="10356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100">
                <a:solidFill>
                  <a:schemeClr val="dk1"/>
                </a:solidFill>
              </a:rPr>
              <a:t>Credits.</a:t>
            </a:r>
            <a:endParaRPr sz="5100">
              <a:solidFill>
                <a:schemeClr val="dk1"/>
              </a:solidFill>
            </a:endParaRPr>
          </a:p>
        </p:txBody>
      </p:sp>
      <p:sp>
        <p:nvSpPr>
          <p:cNvPr id="1217" name="Google Shape;1217;p43"/>
          <p:cNvSpPr txBox="1">
            <a:spLocks noGrp="1"/>
          </p:cNvSpPr>
          <p:nvPr>
            <p:ph type="body" idx="1"/>
          </p:nvPr>
        </p:nvSpPr>
        <p:spPr>
          <a:xfrm>
            <a:off x="859161" y="2608175"/>
            <a:ext cx="10356000" cy="3106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400">
                <a:solidFill>
                  <a:schemeClr val="dk1"/>
                </a:solidFill>
              </a:rPr>
              <a:t>Presentation Template: </a:t>
            </a:r>
            <a:r>
              <a:rPr lang="en" sz="2400" u="sng">
                <a:solidFill>
                  <a:schemeClr val="dk1"/>
                </a:solidFill>
                <a:hlinkClick r:id="rId3">
                  <a:extLst>
                    <a:ext uri="{A12FA001-AC4F-418D-AE19-62706E023703}">
                      <ahyp:hlinkClr xmlns:ahyp="http://schemas.microsoft.com/office/drawing/2018/hyperlinkcolor" val="tx"/>
                    </a:ext>
                  </a:extLst>
                </a:hlinkClick>
              </a:rPr>
              <a:t>SlidesMania</a:t>
            </a:r>
            <a:endParaRPr sz="2400">
              <a:solidFill>
                <a:schemeClr val="dk1"/>
              </a:solidFill>
            </a:endParaRPr>
          </a:p>
          <a:p>
            <a:pPr marL="0" lvl="0" indent="0" algn="l" rtl="0">
              <a:spcBef>
                <a:spcPts val="2100"/>
              </a:spcBef>
              <a:spcAft>
                <a:spcPts val="0"/>
              </a:spcAft>
              <a:buNone/>
            </a:pPr>
            <a:r>
              <a:rPr lang="en" sz="2400"/>
              <a:t>Sample </a:t>
            </a:r>
            <a:r>
              <a:rPr lang="en" sz="2400">
                <a:solidFill>
                  <a:schemeClr val="dk1"/>
                </a:solidFill>
              </a:rPr>
              <a:t>Images: </a:t>
            </a:r>
            <a:r>
              <a:rPr lang="en" sz="2400" u="sng">
                <a:solidFill>
                  <a:schemeClr val="dk1"/>
                </a:solidFill>
                <a:hlinkClick r:id="rId4">
                  <a:extLst>
                    <a:ext uri="{A12FA001-AC4F-418D-AE19-62706E023703}">
                      <ahyp:hlinkClr xmlns:ahyp="http://schemas.microsoft.com/office/drawing/2018/hyperlinkcolor" val="tx"/>
                    </a:ext>
                  </a:extLst>
                </a:hlinkClick>
              </a:rPr>
              <a:t>Unsplash</a:t>
            </a:r>
            <a:endParaRPr sz="2400">
              <a:solidFill>
                <a:schemeClr val="dk1"/>
              </a:solidFill>
            </a:endParaRPr>
          </a:p>
          <a:p>
            <a:pPr marL="0" lvl="0" indent="0" algn="l" rtl="0">
              <a:spcBef>
                <a:spcPts val="2100"/>
              </a:spcBef>
              <a:spcAft>
                <a:spcPts val="0"/>
              </a:spcAft>
              <a:buNone/>
            </a:pPr>
            <a:r>
              <a:rPr lang="en">
                <a:solidFill>
                  <a:schemeClr val="dk1"/>
                </a:solidFill>
              </a:rPr>
              <a:t>Fonts used in this presentation: DM Sans</a:t>
            </a:r>
            <a:endParaRPr>
              <a:solidFill>
                <a:schemeClr val="dk1"/>
              </a:solidFill>
            </a:endParaRPr>
          </a:p>
          <a:p>
            <a:pPr marL="0" lvl="0" indent="0" algn="l" rtl="0">
              <a:spcBef>
                <a:spcPts val="2100"/>
              </a:spcBef>
              <a:spcAft>
                <a:spcPts val="2100"/>
              </a:spcAft>
              <a:buNone/>
            </a:pPr>
            <a:endParaRPr>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44"/>
          <p:cNvSpPr txBox="1">
            <a:spLocks noGrp="1"/>
          </p:cNvSpPr>
          <p:nvPr>
            <p:ph type="title"/>
          </p:nvPr>
        </p:nvSpPr>
        <p:spPr>
          <a:xfrm>
            <a:off x="415650" y="344902"/>
            <a:ext cx="11360700" cy="8670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sz="5000"/>
              <a:t>Editable Icons</a:t>
            </a:r>
            <a:endParaRPr sz="5000"/>
          </a:p>
        </p:txBody>
      </p:sp>
      <p:grpSp>
        <p:nvGrpSpPr>
          <p:cNvPr id="1223" name="Google Shape;1223;p44"/>
          <p:cNvGrpSpPr/>
          <p:nvPr/>
        </p:nvGrpSpPr>
        <p:grpSpPr>
          <a:xfrm>
            <a:off x="3570764" y="1773752"/>
            <a:ext cx="405160" cy="253589"/>
            <a:chOff x="4797800" y="1994125"/>
            <a:chExt cx="306475" cy="186025"/>
          </a:xfrm>
        </p:grpSpPr>
        <p:sp>
          <p:nvSpPr>
            <p:cNvPr id="1224" name="Google Shape;1224;p44"/>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5" name="Google Shape;1225;p44"/>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26" name="Google Shape;1226;p44"/>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7" name="Google Shape;1227;p44"/>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8" name="Google Shape;1228;p44"/>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9" name="Google Shape;1229;p44"/>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0" name="Google Shape;1230;p44"/>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31" name="Google Shape;1231;p44"/>
          <p:cNvGrpSpPr/>
          <p:nvPr/>
        </p:nvGrpSpPr>
        <p:grpSpPr>
          <a:xfrm>
            <a:off x="6164058" y="1777777"/>
            <a:ext cx="352082" cy="254203"/>
            <a:chOff x="4250025" y="2848800"/>
            <a:chExt cx="266325" cy="186475"/>
          </a:xfrm>
        </p:grpSpPr>
        <p:sp>
          <p:nvSpPr>
            <p:cNvPr id="1232" name="Google Shape;1232;p44"/>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3" name="Google Shape;1233;p44"/>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34" name="Google Shape;1234;p44"/>
          <p:cNvGrpSpPr/>
          <p:nvPr/>
        </p:nvGrpSpPr>
        <p:grpSpPr>
          <a:xfrm>
            <a:off x="6761406" y="1741891"/>
            <a:ext cx="343224" cy="326555"/>
            <a:chOff x="4707700" y="2822475"/>
            <a:chExt cx="259625" cy="239550"/>
          </a:xfrm>
        </p:grpSpPr>
        <p:sp>
          <p:nvSpPr>
            <p:cNvPr id="1235" name="Google Shape;1235;p44"/>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6" name="Google Shape;1236;p44"/>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7" name="Google Shape;1237;p44"/>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38" name="Google Shape;1238;p44"/>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9" name="Google Shape;1239;p44"/>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40" name="Google Shape;1240;p44"/>
          <p:cNvGrpSpPr/>
          <p:nvPr/>
        </p:nvGrpSpPr>
        <p:grpSpPr>
          <a:xfrm>
            <a:off x="8396572" y="1705391"/>
            <a:ext cx="351487" cy="398940"/>
            <a:chOff x="6425500" y="2795700"/>
            <a:chExt cx="265875" cy="292650"/>
          </a:xfrm>
        </p:grpSpPr>
        <p:sp>
          <p:nvSpPr>
            <p:cNvPr id="1241" name="Google Shape;1241;p44"/>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42" name="Google Shape;1242;p44"/>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43" name="Google Shape;1243;p44"/>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44" name="Google Shape;1244;p44"/>
          <p:cNvGrpSpPr/>
          <p:nvPr/>
        </p:nvGrpSpPr>
        <p:grpSpPr>
          <a:xfrm>
            <a:off x="9474618" y="1760035"/>
            <a:ext cx="350297" cy="290464"/>
            <a:chOff x="5549875" y="2418425"/>
            <a:chExt cx="264975" cy="213075"/>
          </a:xfrm>
        </p:grpSpPr>
        <p:sp>
          <p:nvSpPr>
            <p:cNvPr id="1245" name="Google Shape;1245;p44"/>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46" name="Google Shape;1246;p44"/>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47" name="Google Shape;1247;p44"/>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48" name="Google Shape;1248;p44"/>
          <p:cNvGrpSpPr/>
          <p:nvPr/>
        </p:nvGrpSpPr>
        <p:grpSpPr>
          <a:xfrm>
            <a:off x="3570694" y="2404542"/>
            <a:ext cx="299598" cy="308322"/>
            <a:chOff x="3739275" y="2525850"/>
            <a:chExt cx="226625" cy="226175"/>
          </a:xfrm>
        </p:grpSpPr>
        <p:sp>
          <p:nvSpPr>
            <p:cNvPr id="1249" name="Google Shape;1249;p44"/>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0" name="Google Shape;1250;p44"/>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1" name="Google Shape;1251;p44"/>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2" name="Google Shape;1252;p44"/>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53" name="Google Shape;1253;p44"/>
          <p:cNvGrpSpPr/>
          <p:nvPr/>
        </p:nvGrpSpPr>
        <p:grpSpPr>
          <a:xfrm>
            <a:off x="3043876" y="2377772"/>
            <a:ext cx="272464" cy="361861"/>
            <a:chOff x="4518575" y="2506200"/>
            <a:chExt cx="206100" cy="265450"/>
          </a:xfrm>
        </p:grpSpPr>
        <p:sp>
          <p:nvSpPr>
            <p:cNvPr id="1254" name="Google Shape;1254;p44"/>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5" name="Google Shape;1255;p44"/>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6" name="Google Shape;1256;p44"/>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7" name="Google Shape;1257;p44"/>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8" name="Google Shape;1258;p44"/>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9" name="Google Shape;1259;p44"/>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0" name="Google Shape;1260;p44"/>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1" name="Google Shape;1261;p44"/>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2" name="Google Shape;1262;p44"/>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63" name="Google Shape;1263;p44"/>
          <p:cNvGrpSpPr/>
          <p:nvPr/>
        </p:nvGrpSpPr>
        <p:grpSpPr>
          <a:xfrm>
            <a:off x="4125077" y="2404742"/>
            <a:ext cx="299631" cy="308322"/>
            <a:chOff x="4164375" y="1677425"/>
            <a:chExt cx="226650" cy="226175"/>
          </a:xfrm>
        </p:grpSpPr>
        <p:sp>
          <p:nvSpPr>
            <p:cNvPr id="1264" name="Google Shape;1264;p44"/>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5" name="Google Shape;1265;p44"/>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6" name="Google Shape;1266;p44"/>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7" name="Google Shape;1267;p44"/>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8" name="Google Shape;1268;p44"/>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69" name="Google Shape;1269;p44"/>
          <p:cNvGrpSpPr/>
          <p:nvPr/>
        </p:nvGrpSpPr>
        <p:grpSpPr>
          <a:xfrm>
            <a:off x="5179042" y="2395931"/>
            <a:ext cx="299003" cy="308322"/>
            <a:chOff x="5226025" y="1677425"/>
            <a:chExt cx="226175" cy="226175"/>
          </a:xfrm>
        </p:grpSpPr>
        <p:sp>
          <p:nvSpPr>
            <p:cNvPr id="1270" name="Google Shape;1270;p44"/>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71" name="Google Shape;1271;p44"/>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72" name="Google Shape;1272;p44"/>
          <p:cNvGrpSpPr/>
          <p:nvPr/>
        </p:nvGrpSpPr>
        <p:grpSpPr>
          <a:xfrm>
            <a:off x="4652426" y="2396024"/>
            <a:ext cx="299003" cy="308322"/>
            <a:chOff x="4835275" y="1198350"/>
            <a:chExt cx="226175" cy="226175"/>
          </a:xfrm>
        </p:grpSpPr>
        <p:sp>
          <p:nvSpPr>
            <p:cNvPr id="1273" name="Google Shape;1273;p44"/>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74" name="Google Shape;1274;p44"/>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75" name="Google Shape;1275;p44"/>
          <p:cNvGrpSpPr/>
          <p:nvPr/>
        </p:nvGrpSpPr>
        <p:grpSpPr>
          <a:xfrm>
            <a:off x="6339271" y="2379923"/>
            <a:ext cx="347356" cy="358215"/>
            <a:chOff x="968775" y="1180050"/>
            <a:chExt cx="262750" cy="262775"/>
          </a:xfrm>
        </p:grpSpPr>
        <p:sp>
          <p:nvSpPr>
            <p:cNvPr id="1276" name="Google Shape;1276;p44"/>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77" name="Google Shape;1277;p44"/>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78" name="Google Shape;1278;p44"/>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79" name="Google Shape;1279;p44"/>
          <p:cNvGrpSpPr/>
          <p:nvPr/>
        </p:nvGrpSpPr>
        <p:grpSpPr>
          <a:xfrm>
            <a:off x="5704170" y="2446992"/>
            <a:ext cx="386288" cy="224042"/>
            <a:chOff x="1678900" y="1231350"/>
            <a:chExt cx="292200" cy="164350"/>
          </a:xfrm>
        </p:grpSpPr>
        <p:sp>
          <p:nvSpPr>
            <p:cNvPr id="1280" name="Google Shape;1280;p44"/>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1" name="Google Shape;1281;p44"/>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2" name="Google Shape;1282;p44"/>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83" name="Google Shape;1283;p44"/>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84" name="Google Shape;1284;p44"/>
          <p:cNvGrpSpPr/>
          <p:nvPr/>
        </p:nvGrpSpPr>
        <p:grpSpPr>
          <a:xfrm>
            <a:off x="7467406" y="2373531"/>
            <a:ext cx="322006" cy="353205"/>
            <a:chOff x="2405550" y="1181850"/>
            <a:chExt cx="243575" cy="259100"/>
          </a:xfrm>
        </p:grpSpPr>
        <p:sp>
          <p:nvSpPr>
            <p:cNvPr id="1285" name="Google Shape;1285;p44"/>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6" name="Google Shape;1286;p44"/>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7" name="Google Shape;1287;p44"/>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8" name="Google Shape;1288;p44"/>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9" name="Google Shape;1289;p44"/>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90" name="Google Shape;1290;p44"/>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91" name="Google Shape;1291;p44"/>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92" name="Google Shape;1292;p44"/>
          <p:cNvGrpSpPr/>
          <p:nvPr/>
        </p:nvGrpSpPr>
        <p:grpSpPr>
          <a:xfrm>
            <a:off x="8500593" y="2371333"/>
            <a:ext cx="286610" cy="357601"/>
            <a:chOff x="3086700" y="1180050"/>
            <a:chExt cx="216800" cy="262325"/>
          </a:xfrm>
        </p:grpSpPr>
        <p:sp>
          <p:nvSpPr>
            <p:cNvPr id="1293" name="Google Shape;1293;p44"/>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94" name="Google Shape;1294;p44"/>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95" name="Google Shape;1295;p44"/>
          <p:cNvGrpSpPr/>
          <p:nvPr/>
        </p:nvGrpSpPr>
        <p:grpSpPr>
          <a:xfrm>
            <a:off x="9007187" y="2359473"/>
            <a:ext cx="228243" cy="381321"/>
            <a:chOff x="3741075" y="1171575"/>
            <a:chExt cx="172650" cy="279725"/>
          </a:xfrm>
        </p:grpSpPr>
        <p:sp>
          <p:nvSpPr>
            <p:cNvPr id="1296" name="Google Shape;1296;p44"/>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97" name="Google Shape;1297;p44"/>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98" name="Google Shape;1298;p44"/>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99" name="Google Shape;1299;p44"/>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00" name="Google Shape;1300;p44"/>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01" name="Google Shape;1301;p44"/>
          <p:cNvGrpSpPr/>
          <p:nvPr/>
        </p:nvGrpSpPr>
        <p:grpSpPr>
          <a:xfrm>
            <a:off x="2528682" y="3103577"/>
            <a:ext cx="351520" cy="253623"/>
            <a:chOff x="952700" y="1101100"/>
            <a:chExt cx="265900" cy="186050"/>
          </a:xfrm>
        </p:grpSpPr>
        <p:sp>
          <p:nvSpPr>
            <p:cNvPr id="1302" name="Google Shape;1302;p44"/>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3" name="Google Shape;1303;p44"/>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4" name="Google Shape;1304;p44"/>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05" name="Google Shape;1305;p44"/>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6" name="Google Shape;1306;p44"/>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7" name="Google Shape;1307;p44"/>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8" name="Google Shape;1308;p44"/>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09" name="Google Shape;1309;p44"/>
          <p:cNvGrpSpPr/>
          <p:nvPr/>
        </p:nvGrpSpPr>
        <p:grpSpPr>
          <a:xfrm>
            <a:off x="5219949" y="3082177"/>
            <a:ext cx="317875" cy="344208"/>
            <a:chOff x="5583325" y="1073450"/>
            <a:chExt cx="240450" cy="252500"/>
          </a:xfrm>
        </p:grpSpPr>
        <p:sp>
          <p:nvSpPr>
            <p:cNvPr id="1310" name="Google Shape;1310;p44"/>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1" name="Google Shape;1311;p44"/>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2" name="Google Shape;1312;p44"/>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3" name="Google Shape;1313;p44"/>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14" name="Google Shape;1314;p44"/>
          <p:cNvGrpSpPr/>
          <p:nvPr/>
        </p:nvGrpSpPr>
        <p:grpSpPr>
          <a:xfrm>
            <a:off x="5703822" y="3071928"/>
            <a:ext cx="386850" cy="294962"/>
            <a:chOff x="1502275" y="3638775"/>
            <a:chExt cx="292625" cy="216375"/>
          </a:xfrm>
        </p:grpSpPr>
        <p:sp>
          <p:nvSpPr>
            <p:cNvPr id="1315" name="Google Shape;1315;p44"/>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6" name="Google Shape;1316;p44"/>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7" name="Google Shape;1317;p44"/>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8" name="Google Shape;1318;p44"/>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9" name="Google Shape;1319;p44"/>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20" name="Google Shape;1320;p44"/>
          <p:cNvGrpSpPr/>
          <p:nvPr/>
        </p:nvGrpSpPr>
        <p:grpSpPr>
          <a:xfrm>
            <a:off x="6258857" y="3016414"/>
            <a:ext cx="354428" cy="362441"/>
            <a:chOff x="3171000" y="4021950"/>
            <a:chExt cx="268100" cy="265875"/>
          </a:xfrm>
        </p:grpSpPr>
        <p:sp>
          <p:nvSpPr>
            <p:cNvPr id="1321" name="Google Shape;1321;p44"/>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22" name="Google Shape;1322;p44"/>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23" name="Google Shape;1323;p44"/>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24" name="Google Shape;1324;p44"/>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25" name="Google Shape;1325;p44"/>
          <p:cNvGrpSpPr/>
          <p:nvPr/>
        </p:nvGrpSpPr>
        <p:grpSpPr>
          <a:xfrm>
            <a:off x="7848132" y="3068067"/>
            <a:ext cx="334400" cy="344821"/>
            <a:chOff x="5684575" y="4038000"/>
            <a:chExt cx="252950" cy="252950"/>
          </a:xfrm>
        </p:grpSpPr>
        <p:sp>
          <p:nvSpPr>
            <p:cNvPr id="1326" name="Google Shape;1326;p44"/>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27" name="Google Shape;1327;p44"/>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28" name="Google Shape;1328;p44"/>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29" name="Google Shape;1329;p44"/>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0" name="Google Shape;1330;p44"/>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1" name="Google Shape;1331;p44"/>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32" name="Google Shape;1332;p44"/>
          <p:cNvGrpSpPr/>
          <p:nvPr/>
        </p:nvGrpSpPr>
        <p:grpSpPr>
          <a:xfrm>
            <a:off x="8441727" y="3026501"/>
            <a:ext cx="247115" cy="399520"/>
            <a:chOff x="1982675" y="3599525"/>
            <a:chExt cx="186925" cy="293075"/>
          </a:xfrm>
        </p:grpSpPr>
        <p:sp>
          <p:nvSpPr>
            <p:cNvPr id="1333" name="Google Shape;1333;p44"/>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4" name="Google Shape;1334;p44"/>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5" name="Google Shape;1335;p44"/>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6" name="Google Shape;1336;p44"/>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7" name="Google Shape;1337;p44"/>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38" name="Google Shape;1338;p44"/>
          <p:cNvGrpSpPr/>
          <p:nvPr/>
        </p:nvGrpSpPr>
        <p:grpSpPr>
          <a:xfrm>
            <a:off x="8947735" y="3026500"/>
            <a:ext cx="178106" cy="398940"/>
            <a:chOff x="2397075" y="3602200"/>
            <a:chExt cx="134725" cy="292650"/>
          </a:xfrm>
        </p:grpSpPr>
        <p:sp>
          <p:nvSpPr>
            <p:cNvPr id="1339" name="Google Shape;1339;p44"/>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0" name="Google Shape;1340;p44"/>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1" name="Google Shape;1341;p44"/>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2" name="Google Shape;1342;p44"/>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3" name="Google Shape;1343;p44"/>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44" name="Google Shape;1344;p44"/>
          <p:cNvGrpSpPr/>
          <p:nvPr/>
        </p:nvGrpSpPr>
        <p:grpSpPr>
          <a:xfrm>
            <a:off x="2581850" y="3710924"/>
            <a:ext cx="246520" cy="383741"/>
            <a:chOff x="2717350" y="3603525"/>
            <a:chExt cx="186475" cy="281500"/>
          </a:xfrm>
        </p:grpSpPr>
        <p:sp>
          <p:nvSpPr>
            <p:cNvPr id="1345" name="Google Shape;1345;p44"/>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6" name="Google Shape;1346;p44"/>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7" name="Google Shape;1347;p44"/>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8" name="Google Shape;1348;p44"/>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49" name="Google Shape;1349;p44"/>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50" name="Google Shape;1350;p44"/>
          <p:cNvGrpSpPr/>
          <p:nvPr/>
        </p:nvGrpSpPr>
        <p:grpSpPr>
          <a:xfrm>
            <a:off x="3024770" y="3721267"/>
            <a:ext cx="332053" cy="363054"/>
            <a:chOff x="3927075" y="3612900"/>
            <a:chExt cx="251175" cy="266325"/>
          </a:xfrm>
        </p:grpSpPr>
        <p:sp>
          <p:nvSpPr>
            <p:cNvPr id="1351" name="Google Shape;1351;p44"/>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52" name="Google Shape;1352;p44"/>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53" name="Google Shape;1353;p44"/>
          <p:cNvGrpSpPr/>
          <p:nvPr/>
        </p:nvGrpSpPr>
        <p:grpSpPr>
          <a:xfrm>
            <a:off x="3552875" y="3780864"/>
            <a:ext cx="336152" cy="347241"/>
            <a:chOff x="4324975" y="3617800"/>
            <a:chExt cx="254275" cy="254725"/>
          </a:xfrm>
        </p:grpSpPr>
        <p:sp>
          <p:nvSpPr>
            <p:cNvPr id="1354" name="Google Shape;1354;p44"/>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55" name="Google Shape;1355;p44"/>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56" name="Google Shape;1356;p44"/>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57" name="Google Shape;1357;p44"/>
          <p:cNvGrpSpPr/>
          <p:nvPr/>
        </p:nvGrpSpPr>
        <p:grpSpPr>
          <a:xfrm>
            <a:off x="4086534" y="3846536"/>
            <a:ext cx="399872" cy="217737"/>
            <a:chOff x="4728650" y="3665975"/>
            <a:chExt cx="302475" cy="159725"/>
          </a:xfrm>
        </p:grpSpPr>
        <p:sp>
          <p:nvSpPr>
            <p:cNvPr id="1358" name="Google Shape;1358;p44"/>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59" name="Google Shape;1359;p44"/>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60" name="Google Shape;1360;p44"/>
          <p:cNvGrpSpPr/>
          <p:nvPr/>
        </p:nvGrpSpPr>
        <p:grpSpPr>
          <a:xfrm>
            <a:off x="4613200" y="3803696"/>
            <a:ext cx="382719" cy="282796"/>
            <a:chOff x="5164925" y="3642775"/>
            <a:chExt cx="289500" cy="207450"/>
          </a:xfrm>
        </p:grpSpPr>
        <p:sp>
          <p:nvSpPr>
            <p:cNvPr id="1361" name="Google Shape;1361;p44"/>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2" name="Google Shape;1362;p44"/>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3" name="Google Shape;1363;p44"/>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4" name="Google Shape;1364;p44"/>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5" name="Google Shape;1365;p44"/>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66" name="Google Shape;1366;p44"/>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7" name="Google Shape;1367;p44"/>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8" name="Google Shape;1368;p44"/>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9" name="Google Shape;1369;p44"/>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0" name="Google Shape;1370;p44"/>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1" name="Google Shape;1371;p44"/>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2" name="Google Shape;1372;p44"/>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73" name="Google Shape;1373;p44"/>
          <p:cNvGrpSpPr/>
          <p:nvPr/>
        </p:nvGrpSpPr>
        <p:grpSpPr>
          <a:xfrm>
            <a:off x="8933824" y="3717916"/>
            <a:ext cx="327294" cy="334632"/>
            <a:chOff x="5717150" y="2098500"/>
            <a:chExt cx="247575" cy="245475"/>
          </a:xfrm>
        </p:grpSpPr>
        <p:sp>
          <p:nvSpPr>
            <p:cNvPr id="1374" name="Google Shape;1374;p44"/>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5" name="Google Shape;1375;p44"/>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6" name="Google Shape;1376;p44"/>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77" name="Google Shape;1377;p44"/>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8" name="Google Shape;1378;p44"/>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9" name="Google Shape;1379;p44"/>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80" name="Google Shape;1380;p44"/>
          <p:cNvGrpSpPr/>
          <p:nvPr/>
        </p:nvGrpSpPr>
        <p:grpSpPr>
          <a:xfrm>
            <a:off x="3511298" y="4358842"/>
            <a:ext cx="352082" cy="317455"/>
            <a:chOff x="6435300" y="2742175"/>
            <a:chExt cx="266325" cy="232875"/>
          </a:xfrm>
        </p:grpSpPr>
        <p:sp>
          <p:nvSpPr>
            <p:cNvPr id="1381" name="Google Shape;1381;p44"/>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82" name="Google Shape;1382;p44"/>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83" name="Google Shape;1383;p44"/>
          <p:cNvGrpSpPr/>
          <p:nvPr/>
        </p:nvGrpSpPr>
        <p:grpSpPr>
          <a:xfrm>
            <a:off x="4558258" y="4437967"/>
            <a:ext cx="333805" cy="344208"/>
            <a:chOff x="674800" y="2146225"/>
            <a:chExt cx="252500" cy="252500"/>
          </a:xfrm>
        </p:grpSpPr>
        <p:sp>
          <p:nvSpPr>
            <p:cNvPr id="1384" name="Google Shape;1384;p44"/>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85" name="Google Shape;1385;p44"/>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86" name="Google Shape;1386;p44"/>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87" name="Google Shape;1387;p44"/>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88" name="Google Shape;1388;p44"/>
          <p:cNvGrpSpPr/>
          <p:nvPr/>
        </p:nvGrpSpPr>
        <p:grpSpPr>
          <a:xfrm>
            <a:off x="5085306" y="4449453"/>
            <a:ext cx="333805" cy="344208"/>
            <a:chOff x="2164225" y="2146225"/>
            <a:chExt cx="252500" cy="252500"/>
          </a:xfrm>
        </p:grpSpPr>
        <p:sp>
          <p:nvSpPr>
            <p:cNvPr id="1389" name="Google Shape;1389;p44"/>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0" name="Google Shape;1390;p44"/>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1" name="Google Shape;1391;p44"/>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2" name="Google Shape;1392;p44"/>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93" name="Google Shape;1393;p44"/>
          <p:cNvGrpSpPr/>
          <p:nvPr/>
        </p:nvGrpSpPr>
        <p:grpSpPr>
          <a:xfrm>
            <a:off x="4031217" y="4449226"/>
            <a:ext cx="334400" cy="344821"/>
            <a:chOff x="689975" y="1737200"/>
            <a:chExt cx="252950" cy="252950"/>
          </a:xfrm>
        </p:grpSpPr>
        <p:sp>
          <p:nvSpPr>
            <p:cNvPr id="1394" name="Google Shape;1394;p44"/>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5" name="Google Shape;1395;p44"/>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6" name="Google Shape;1396;p44"/>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7" name="Google Shape;1397;p44"/>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8" name="Google Shape;1398;p44"/>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9" name="Google Shape;1399;p44"/>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00" name="Google Shape;1400;p44"/>
          <p:cNvGrpSpPr/>
          <p:nvPr/>
        </p:nvGrpSpPr>
        <p:grpSpPr>
          <a:xfrm>
            <a:off x="5612075" y="4439102"/>
            <a:ext cx="334400" cy="344208"/>
            <a:chOff x="2961350" y="1740750"/>
            <a:chExt cx="252950" cy="252500"/>
          </a:xfrm>
        </p:grpSpPr>
        <p:sp>
          <p:nvSpPr>
            <p:cNvPr id="1401" name="Google Shape;1401;p44"/>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2" name="Google Shape;1402;p44"/>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3" name="Google Shape;1403;p44"/>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4" name="Google Shape;1404;p44"/>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5" name="Google Shape;1405;p44"/>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6" name="Google Shape;1406;p44"/>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07" name="Google Shape;1407;p44"/>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1408" name="Google Shape;1408;p44"/>
          <p:cNvGrpSpPr/>
          <p:nvPr/>
        </p:nvGrpSpPr>
        <p:grpSpPr>
          <a:xfrm>
            <a:off x="6696108" y="4387468"/>
            <a:ext cx="271902" cy="376448"/>
            <a:chOff x="4026550" y="3640100"/>
            <a:chExt cx="205675" cy="276150"/>
          </a:xfrm>
        </p:grpSpPr>
        <p:sp>
          <p:nvSpPr>
            <p:cNvPr id="1409" name="Google Shape;1409;p44"/>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0" name="Google Shape;1410;p44"/>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1" name="Google Shape;1411;p44"/>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2" name="Google Shape;1412;p44"/>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3" name="Google Shape;1413;p44"/>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4" name="Google Shape;1414;p44"/>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15" name="Google Shape;1415;p44"/>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16" name="Google Shape;1416;p44"/>
          <p:cNvGrpSpPr/>
          <p:nvPr/>
        </p:nvGrpSpPr>
        <p:grpSpPr>
          <a:xfrm>
            <a:off x="7732713" y="4486703"/>
            <a:ext cx="351487" cy="294826"/>
            <a:chOff x="853250" y="4006875"/>
            <a:chExt cx="265875" cy="216275"/>
          </a:xfrm>
        </p:grpSpPr>
        <p:sp>
          <p:nvSpPr>
            <p:cNvPr id="1417" name="Google Shape;1417;p44"/>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8" name="Google Shape;1418;p44"/>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19" name="Google Shape;1419;p44"/>
          <p:cNvGrpSpPr/>
          <p:nvPr/>
        </p:nvGrpSpPr>
        <p:grpSpPr>
          <a:xfrm>
            <a:off x="8910280" y="4452282"/>
            <a:ext cx="245925" cy="363668"/>
            <a:chOff x="1978675" y="3981800"/>
            <a:chExt cx="186025" cy="266775"/>
          </a:xfrm>
        </p:grpSpPr>
        <p:sp>
          <p:nvSpPr>
            <p:cNvPr id="1420" name="Google Shape;1420;p44"/>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21" name="Google Shape;1421;p44"/>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22" name="Google Shape;1422;p44"/>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23" name="Google Shape;1423;p44"/>
          <p:cNvGrpSpPr/>
          <p:nvPr/>
        </p:nvGrpSpPr>
        <p:grpSpPr>
          <a:xfrm>
            <a:off x="9440020" y="4461726"/>
            <a:ext cx="333805" cy="344821"/>
            <a:chOff x="480325" y="3970200"/>
            <a:chExt cx="252500" cy="252950"/>
          </a:xfrm>
        </p:grpSpPr>
        <p:sp>
          <p:nvSpPr>
            <p:cNvPr id="1424" name="Google Shape;1424;p44"/>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25" name="Google Shape;1425;p44"/>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26" name="Google Shape;1426;p44"/>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27" name="Google Shape;1427;p44"/>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28" name="Google Shape;1428;p44"/>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29" name="Google Shape;1429;p44"/>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30" name="Google Shape;1430;p44"/>
          <p:cNvGrpSpPr/>
          <p:nvPr/>
        </p:nvGrpSpPr>
        <p:grpSpPr>
          <a:xfrm>
            <a:off x="3015743" y="5051331"/>
            <a:ext cx="334400" cy="344208"/>
            <a:chOff x="5745250" y="4378350"/>
            <a:chExt cx="252950" cy="252500"/>
          </a:xfrm>
        </p:grpSpPr>
        <p:sp>
          <p:nvSpPr>
            <p:cNvPr id="1431" name="Google Shape;1431;p44"/>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32" name="Google Shape;1432;p44"/>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33" name="Google Shape;1433;p44"/>
          <p:cNvGrpSpPr/>
          <p:nvPr/>
        </p:nvGrpSpPr>
        <p:grpSpPr>
          <a:xfrm>
            <a:off x="3525242" y="5055591"/>
            <a:ext cx="334400" cy="344821"/>
            <a:chOff x="6130650" y="4381475"/>
            <a:chExt cx="252950" cy="252950"/>
          </a:xfrm>
        </p:grpSpPr>
        <p:sp>
          <p:nvSpPr>
            <p:cNvPr id="1434" name="Google Shape;1434;p44"/>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35" name="Google Shape;1435;p44"/>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36" name="Google Shape;1436;p44"/>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37" name="Google Shape;1437;p44"/>
          <p:cNvGrpSpPr/>
          <p:nvPr/>
        </p:nvGrpSpPr>
        <p:grpSpPr>
          <a:xfrm>
            <a:off x="4533046" y="5078674"/>
            <a:ext cx="352082" cy="299802"/>
            <a:chOff x="6919750" y="1464650"/>
            <a:chExt cx="266325" cy="219925"/>
          </a:xfrm>
        </p:grpSpPr>
        <p:sp>
          <p:nvSpPr>
            <p:cNvPr id="1438" name="Google Shape;1438;p44"/>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39" name="Google Shape;1439;p44"/>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40" name="Google Shape;1440;p44"/>
          <p:cNvGrpSpPr/>
          <p:nvPr/>
        </p:nvGrpSpPr>
        <p:grpSpPr>
          <a:xfrm>
            <a:off x="5059243" y="5054116"/>
            <a:ext cx="366855" cy="339948"/>
            <a:chOff x="4759875" y="1027050"/>
            <a:chExt cx="277500" cy="249375"/>
          </a:xfrm>
        </p:grpSpPr>
        <p:sp>
          <p:nvSpPr>
            <p:cNvPr id="1441" name="Google Shape;1441;p44"/>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2" name="Google Shape;1442;p44"/>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3" name="Google Shape;1443;p44"/>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4" name="Google Shape;1444;p44"/>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5" name="Google Shape;1445;p44"/>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46" name="Google Shape;1446;p44"/>
          <p:cNvGrpSpPr/>
          <p:nvPr/>
        </p:nvGrpSpPr>
        <p:grpSpPr>
          <a:xfrm>
            <a:off x="5600528" y="5038090"/>
            <a:ext cx="372738" cy="343186"/>
            <a:chOff x="3357900" y="1057675"/>
            <a:chExt cx="281950" cy="251750"/>
          </a:xfrm>
        </p:grpSpPr>
        <p:sp>
          <p:nvSpPr>
            <p:cNvPr id="1447" name="Google Shape;1447;p44"/>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8" name="Google Shape;1448;p44"/>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9" name="Google Shape;1449;p44"/>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50" name="Google Shape;1450;p44"/>
          <p:cNvGrpSpPr/>
          <p:nvPr/>
        </p:nvGrpSpPr>
        <p:grpSpPr>
          <a:xfrm>
            <a:off x="6163700" y="5023095"/>
            <a:ext cx="191095" cy="401974"/>
            <a:chOff x="3783900" y="1046675"/>
            <a:chExt cx="144550" cy="294875"/>
          </a:xfrm>
        </p:grpSpPr>
        <p:sp>
          <p:nvSpPr>
            <p:cNvPr id="1451" name="Google Shape;1451;p44"/>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52" name="Google Shape;1452;p44"/>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53" name="Google Shape;1453;p44"/>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54" name="Google Shape;1454;p44"/>
          <p:cNvGrpSpPr/>
          <p:nvPr/>
        </p:nvGrpSpPr>
        <p:grpSpPr>
          <a:xfrm>
            <a:off x="7062980" y="4780478"/>
            <a:ext cx="552596" cy="674409"/>
            <a:chOff x="238550" y="1487175"/>
            <a:chExt cx="418000" cy="494725"/>
          </a:xfrm>
        </p:grpSpPr>
        <p:sp>
          <p:nvSpPr>
            <p:cNvPr id="1455" name="Google Shape;1455;p44"/>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56" name="Google Shape;1456;p44"/>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57" name="Google Shape;1457;p44"/>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58" name="Google Shape;1458;p44"/>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59" name="Google Shape;1459;p44"/>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0" name="Google Shape;1460;p44"/>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1" name="Google Shape;1461;p44"/>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2" name="Google Shape;1462;p44"/>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3" name="Google Shape;1463;p44"/>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64" name="Google Shape;1464;p44"/>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5" name="Google Shape;1465;p44"/>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66" name="Google Shape;1466;p44"/>
          <p:cNvGrpSpPr/>
          <p:nvPr/>
        </p:nvGrpSpPr>
        <p:grpSpPr>
          <a:xfrm>
            <a:off x="8815358" y="5107237"/>
            <a:ext cx="364707" cy="363804"/>
            <a:chOff x="6010925" y="3998175"/>
            <a:chExt cx="275875" cy="266875"/>
          </a:xfrm>
        </p:grpSpPr>
        <p:sp>
          <p:nvSpPr>
            <p:cNvPr id="1467" name="Google Shape;1467;p44"/>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8" name="Google Shape;1468;p44"/>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9" name="Google Shape;1469;p44"/>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0" name="Google Shape;1470;p44"/>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1" name="Google Shape;1471;p44"/>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72" name="Google Shape;1472;p44"/>
          <p:cNvGrpSpPr/>
          <p:nvPr/>
        </p:nvGrpSpPr>
        <p:grpSpPr>
          <a:xfrm>
            <a:off x="9417554" y="5125862"/>
            <a:ext cx="352082" cy="308322"/>
            <a:chOff x="6866650" y="1038650"/>
            <a:chExt cx="266325" cy="226175"/>
          </a:xfrm>
        </p:grpSpPr>
        <p:sp>
          <p:nvSpPr>
            <p:cNvPr id="1473" name="Google Shape;1473;p44"/>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4" name="Google Shape;1474;p44"/>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5" name="Google Shape;1475;p44"/>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76" name="Google Shape;1476;p44"/>
          <p:cNvGrpSpPr/>
          <p:nvPr/>
        </p:nvGrpSpPr>
        <p:grpSpPr>
          <a:xfrm>
            <a:off x="5155087" y="1762012"/>
            <a:ext cx="272497" cy="362441"/>
            <a:chOff x="2033075" y="2942475"/>
            <a:chExt cx="206125" cy="265875"/>
          </a:xfrm>
        </p:grpSpPr>
        <p:sp>
          <p:nvSpPr>
            <p:cNvPr id="1477" name="Google Shape;1477;p44"/>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8" name="Google Shape;1478;p44"/>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9" name="Google Shape;1479;p44"/>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80" name="Google Shape;1480;p44"/>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81" name="Google Shape;1481;p44"/>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82" name="Google Shape;1482;p44"/>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83" name="Google Shape;1483;p44"/>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84" name="Google Shape;1484;p44"/>
          <p:cNvGrpSpPr/>
          <p:nvPr/>
        </p:nvGrpSpPr>
        <p:grpSpPr>
          <a:xfrm>
            <a:off x="3016802" y="5738414"/>
            <a:ext cx="325576" cy="362441"/>
            <a:chOff x="3081775" y="1061400"/>
            <a:chExt cx="246275" cy="265875"/>
          </a:xfrm>
        </p:grpSpPr>
        <p:sp>
          <p:nvSpPr>
            <p:cNvPr id="1485" name="Google Shape;1485;p44"/>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86" name="Google Shape;1486;p44"/>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87" name="Google Shape;1487;p44"/>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88" name="Google Shape;1488;p44"/>
          <p:cNvGrpSpPr/>
          <p:nvPr/>
        </p:nvGrpSpPr>
        <p:grpSpPr>
          <a:xfrm>
            <a:off x="3556513" y="5780534"/>
            <a:ext cx="369202" cy="325941"/>
            <a:chOff x="2847150" y="1805000"/>
            <a:chExt cx="279275" cy="239100"/>
          </a:xfrm>
        </p:grpSpPr>
        <p:sp>
          <p:nvSpPr>
            <p:cNvPr id="1489" name="Google Shape;1489;p44"/>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90" name="Google Shape;1490;p44"/>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91" name="Google Shape;1491;p44"/>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92" name="Google Shape;1492;p44"/>
          <p:cNvGrpSpPr/>
          <p:nvPr/>
        </p:nvGrpSpPr>
        <p:grpSpPr>
          <a:xfrm>
            <a:off x="4742307" y="5724791"/>
            <a:ext cx="352082" cy="363054"/>
            <a:chOff x="6435300" y="1095300"/>
            <a:chExt cx="266325" cy="266325"/>
          </a:xfrm>
        </p:grpSpPr>
        <p:sp>
          <p:nvSpPr>
            <p:cNvPr id="1493" name="Google Shape;1493;p44"/>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94" name="Google Shape;1494;p44"/>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95" name="Google Shape;1495;p44"/>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96" name="Google Shape;1496;p44"/>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97" name="Google Shape;1497;p44"/>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98" name="Google Shape;1498;p44"/>
          <p:cNvGrpSpPr/>
          <p:nvPr/>
        </p:nvGrpSpPr>
        <p:grpSpPr>
          <a:xfrm>
            <a:off x="6295376" y="5719855"/>
            <a:ext cx="301350" cy="363054"/>
            <a:chOff x="4506525" y="1060950"/>
            <a:chExt cx="227950" cy="266325"/>
          </a:xfrm>
        </p:grpSpPr>
        <p:sp>
          <p:nvSpPr>
            <p:cNvPr id="1499" name="Google Shape;1499;p44"/>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0" name="Google Shape;1500;p44"/>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1" name="Google Shape;1501;p44"/>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2" name="Google Shape;1502;p44"/>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3" name="Google Shape;1503;p44"/>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4" name="Google Shape;1504;p44"/>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5" name="Google Shape;1505;p44"/>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506" name="Google Shape;1506;p44"/>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7" name="Google Shape;1507;p44"/>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508" name="Google Shape;1508;p44"/>
          <p:cNvGrpSpPr/>
          <p:nvPr/>
        </p:nvGrpSpPr>
        <p:grpSpPr>
          <a:xfrm>
            <a:off x="7301010" y="5797711"/>
            <a:ext cx="251246" cy="356340"/>
            <a:chOff x="867500" y="3647700"/>
            <a:chExt cx="190050" cy="261400"/>
          </a:xfrm>
        </p:grpSpPr>
        <p:sp>
          <p:nvSpPr>
            <p:cNvPr id="1509" name="Google Shape;1509;p44"/>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0" name="Google Shape;1510;p44"/>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1" name="Google Shape;1511;p44"/>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2" name="Google Shape;1512;p44"/>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3" name="Google Shape;1513;p44"/>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514" name="Google Shape;1514;p44"/>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5" name="Google Shape;1515;p44"/>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516" name="Google Shape;1516;p44"/>
          <p:cNvGrpSpPr/>
          <p:nvPr/>
        </p:nvGrpSpPr>
        <p:grpSpPr>
          <a:xfrm>
            <a:off x="9443288" y="5752884"/>
            <a:ext cx="299598" cy="398327"/>
            <a:chOff x="3707175" y="1322350"/>
            <a:chExt cx="226625" cy="292200"/>
          </a:xfrm>
        </p:grpSpPr>
        <p:sp>
          <p:nvSpPr>
            <p:cNvPr id="1517" name="Google Shape;1517;p44"/>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8" name="Google Shape;1518;p44"/>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22"/>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24"/>
          <p:cNvSpPr/>
          <p:nvPr/>
        </p:nvSpPr>
        <p:spPr>
          <a:xfrm>
            <a:off x="785098" y="1028276"/>
            <a:ext cx="6318331" cy="555024"/>
          </a:xfrm>
          <a:prstGeom prst="rect">
            <a:avLst/>
          </a:prstGeom>
        </p:spPr>
        <p:txBody>
          <a:bodyPr>
            <a:prstTxWarp prst="textPlain">
              <a:avLst/>
            </a:prstTxWarp>
          </a:bodyPr>
          <a:lstStyle/>
          <a:p>
            <a:pPr lvl="0" algn="ctr"/>
            <a:r>
              <a:rPr b="1" i="0">
                <a:ln>
                  <a:noFill/>
                </a:ln>
                <a:gradFill>
                  <a:gsLst>
                    <a:gs pos="0">
                      <a:schemeClr val="accent1"/>
                    </a:gs>
                    <a:gs pos="100000">
                      <a:schemeClr val="accent2"/>
                    </a:gs>
                  </a:gsLst>
                  <a:lin ang="2698631" scaled="0"/>
                </a:gradFill>
                <a:latin typeface="DM Sans"/>
              </a:rPr>
              <a:t>Table of contents</a:t>
            </a:r>
          </a:p>
        </p:txBody>
      </p:sp>
      <p:sp>
        <p:nvSpPr>
          <p:cNvPr id="758" name="Google Shape;758;p24"/>
          <p:cNvSpPr txBox="1">
            <a:spLocks noGrp="1"/>
          </p:cNvSpPr>
          <p:nvPr>
            <p:ph type="body" idx="1"/>
          </p:nvPr>
        </p:nvSpPr>
        <p:spPr>
          <a:xfrm>
            <a:off x="868182" y="2885940"/>
            <a:ext cx="3214800" cy="1262100"/>
          </a:xfrm>
          <a:prstGeom prst="rect">
            <a:avLst/>
          </a:prstGeom>
          <a:noFill/>
          <a:ln>
            <a:noFill/>
          </a:ln>
        </p:spPr>
        <p:txBody>
          <a:bodyPr spcFirstLastPara="1" wrap="square" lIns="121900" tIns="121900" rIns="121900" bIns="121900" anchor="t" anchorCtr="0">
            <a:noAutofit/>
          </a:bodyPr>
          <a:lstStyle/>
          <a:p>
            <a:pPr marL="0" lvl="0" indent="0" algn="l" rtl="0">
              <a:lnSpc>
                <a:spcPct val="200000"/>
              </a:lnSpc>
              <a:spcBef>
                <a:spcPts val="0"/>
              </a:spcBef>
              <a:spcAft>
                <a:spcPts val="2100"/>
              </a:spcAft>
              <a:buSzPts val="1900"/>
              <a:buNone/>
            </a:pPr>
            <a:r>
              <a:rPr lang="en"/>
              <a:t>We will talk about this first.</a:t>
            </a:r>
            <a:endParaRPr/>
          </a:p>
        </p:txBody>
      </p:sp>
      <p:sp>
        <p:nvSpPr>
          <p:cNvPr id="759" name="Google Shape;759;p24"/>
          <p:cNvSpPr txBox="1">
            <a:spLocks noGrp="1"/>
          </p:cNvSpPr>
          <p:nvPr>
            <p:ph type="body" idx="2"/>
          </p:nvPr>
        </p:nvSpPr>
        <p:spPr>
          <a:xfrm>
            <a:off x="4507299" y="2885940"/>
            <a:ext cx="3214800" cy="12621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900"/>
              <a:buNone/>
            </a:pPr>
            <a:r>
              <a:rPr lang="en"/>
              <a:t>We will talk about this second.</a:t>
            </a:r>
            <a:endParaRPr/>
          </a:p>
        </p:txBody>
      </p:sp>
      <p:sp>
        <p:nvSpPr>
          <p:cNvPr id="760" name="Google Shape;760;p24"/>
          <p:cNvSpPr txBox="1">
            <a:spLocks noGrp="1"/>
          </p:cNvSpPr>
          <p:nvPr>
            <p:ph type="body" idx="3"/>
          </p:nvPr>
        </p:nvSpPr>
        <p:spPr>
          <a:xfrm>
            <a:off x="868182" y="4833552"/>
            <a:ext cx="3214800" cy="12621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900"/>
              <a:buNone/>
            </a:pPr>
            <a:r>
              <a:rPr lang="en"/>
              <a:t>After that we will talk about this.</a:t>
            </a:r>
            <a:endParaRPr/>
          </a:p>
        </p:txBody>
      </p:sp>
      <p:sp>
        <p:nvSpPr>
          <p:cNvPr id="761" name="Google Shape;761;p24"/>
          <p:cNvSpPr txBox="1">
            <a:spLocks noGrp="1"/>
          </p:cNvSpPr>
          <p:nvPr>
            <p:ph type="body" idx="4"/>
          </p:nvPr>
        </p:nvSpPr>
        <p:spPr>
          <a:xfrm>
            <a:off x="4507299" y="4833552"/>
            <a:ext cx="3214800" cy="12621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900"/>
              <a:buNone/>
            </a:pPr>
            <a:r>
              <a:rPr lang="en"/>
              <a:t>We will also talk about this.</a:t>
            </a:r>
            <a:endParaRPr/>
          </a:p>
        </p:txBody>
      </p:sp>
      <p:sp>
        <p:nvSpPr>
          <p:cNvPr id="762" name="Google Shape;762;p24"/>
          <p:cNvSpPr txBox="1">
            <a:spLocks noGrp="1"/>
          </p:cNvSpPr>
          <p:nvPr>
            <p:ph type="title" idx="5"/>
          </p:nvPr>
        </p:nvSpPr>
        <p:spPr>
          <a:xfrm>
            <a:off x="868182" y="2222025"/>
            <a:ext cx="3214800"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 sz="3100">
                <a:solidFill>
                  <a:schemeClr val="accent1"/>
                </a:solidFill>
              </a:rPr>
              <a:t>01 - Dogs</a:t>
            </a:r>
            <a:endParaRPr sz="3100">
              <a:solidFill>
                <a:schemeClr val="accent1"/>
              </a:solidFill>
            </a:endParaRPr>
          </a:p>
        </p:txBody>
      </p:sp>
      <p:sp>
        <p:nvSpPr>
          <p:cNvPr id="763" name="Google Shape;763;p24"/>
          <p:cNvSpPr txBox="1">
            <a:spLocks noGrp="1"/>
          </p:cNvSpPr>
          <p:nvPr>
            <p:ph type="title" idx="6"/>
          </p:nvPr>
        </p:nvSpPr>
        <p:spPr>
          <a:xfrm>
            <a:off x="4507299" y="2222025"/>
            <a:ext cx="3214800"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 sz="3100">
                <a:solidFill>
                  <a:schemeClr val="accent2"/>
                </a:solidFill>
              </a:rPr>
              <a:t>02 - Cats</a:t>
            </a:r>
            <a:endParaRPr sz="3100">
              <a:solidFill>
                <a:schemeClr val="accent2"/>
              </a:solidFill>
            </a:endParaRPr>
          </a:p>
        </p:txBody>
      </p:sp>
      <p:sp>
        <p:nvSpPr>
          <p:cNvPr id="764" name="Google Shape;764;p24"/>
          <p:cNvSpPr txBox="1">
            <a:spLocks noGrp="1"/>
          </p:cNvSpPr>
          <p:nvPr>
            <p:ph type="title" idx="7"/>
          </p:nvPr>
        </p:nvSpPr>
        <p:spPr>
          <a:xfrm>
            <a:off x="868182" y="4169628"/>
            <a:ext cx="3299400"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 sz="3100"/>
              <a:t>04 - Kangaroos</a:t>
            </a:r>
            <a:endParaRPr sz="3100"/>
          </a:p>
        </p:txBody>
      </p:sp>
      <p:sp>
        <p:nvSpPr>
          <p:cNvPr id="765" name="Google Shape;765;p24"/>
          <p:cNvSpPr txBox="1">
            <a:spLocks noGrp="1"/>
          </p:cNvSpPr>
          <p:nvPr>
            <p:ph type="title" idx="8"/>
          </p:nvPr>
        </p:nvSpPr>
        <p:spPr>
          <a:xfrm>
            <a:off x="4507299" y="4169637"/>
            <a:ext cx="3214800"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 sz="3100">
                <a:solidFill>
                  <a:schemeClr val="accent2"/>
                </a:solidFill>
              </a:rPr>
              <a:t>05 - Pandas</a:t>
            </a:r>
            <a:endParaRPr sz="3100">
              <a:solidFill>
                <a:schemeClr val="accent2"/>
              </a:solidFill>
            </a:endParaRPr>
          </a:p>
        </p:txBody>
      </p:sp>
      <p:sp>
        <p:nvSpPr>
          <p:cNvPr id="766" name="Google Shape;766;p24"/>
          <p:cNvSpPr txBox="1">
            <a:spLocks noGrp="1"/>
          </p:cNvSpPr>
          <p:nvPr>
            <p:ph type="body" idx="1"/>
          </p:nvPr>
        </p:nvSpPr>
        <p:spPr>
          <a:xfrm>
            <a:off x="8109018" y="2885940"/>
            <a:ext cx="3214800" cy="1262100"/>
          </a:xfrm>
          <a:prstGeom prst="rect">
            <a:avLst/>
          </a:prstGeom>
          <a:noFill/>
          <a:ln>
            <a:noFill/>
          </a:ln>
        </p:spPr>
        <p:txBody>
          <a:bodyPr spcFirstLastPara="1" wrap="square" lIns="121900" tIns="121900" rIns="121900" bIns="121900" anchor="t" anchorCtr="0">
            <a:noAutofit/>
          </a:bodyPr>
          <a:lstStyle/>
          <a:p>
            <a:pPr marL="0" lvl="0" indent="0" algn="l" rtl="0">
              <a:lnSpc>
                <a:spcPct val="200000"/>
              </a:lnSpc>
              <a:spcBef>
                <a:spcPts val="0"/>
              </a:spcBef>
              <a:spcAft>
                <a:spcPts val="2100"/>
              </a:spcAft>
              <a:buSzPts val="1900"/>
              <a:buNone/>
            </a:pPr>
            <a:r>
              <a:rPr lang="en"/>
              <a:t>Then, we will talk about this.</a:t>
            </a:r>
            <a:endParaRPr/>
          </a:p>
        </p:txBody>
      </p:sp>
      <p:sp>
        <p:nvSpPr>
          <p:cNvPr id="767" name="Google Shape;767;p24"/>
          <p:cNvSpPr txBox="1">
            <a:spLocks noGrp="1"/>
          </p:cNvSpPr>
          <p:nvPr>
            <p:ph type="body" idx="3"/>
          </p:nvPr>
        </p:nvSpPr>
        <p:spPr>
          <a:xfrm>
            <a:off x="8109018" y="4833552"/>
            <a:ext cx="3214800" cy="12621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900"/>
              <a:buNone/>
            </a:pPr>
            <a:r>
              <a:rPr lang="en"/>
              <a:t>And we will talk about this last.</a:t>
            </a:r>
            <a:endParaRPr/>
          </a:p>
        </p:txBody>
      </p:sp>
      <p:sp>
        <p:nvSpPr>
          <p:cNvPr id="768" name="Google Shape;768;p24"/>
          <p:cNvSpPr txBox="1">
            <a:spLocks noGrp="1"/>
          </p:cNvSpPr>
          <p:nvPr>
            <p:ph type="title" idx="5"/>
          </p:nvPr>
        </p:nvSpPr>
        <p:spPr>
          <a:xfrm>
            <a:off x="8109018" y="2222025"/>
            <a:ext cx="3214800"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 sz="3100">
                <a:solidFill>
                  <a:schemeClr val="accent1"/>
                </a:solidFill>
              </a:rPr>
              <a:t>03 - Elephants</a:t>
            </a:r>
            <a:endParaRPr sz="3100">
              <a:solidFill>
                <a:schemeClr val="accent1"/>
              </a:solidFill>
            </a:endParaRPr>
          </a:p>
        </p:txBody>
      </p:sp>
      <p:sp>
        <p:nvSpPr>
          <p:cNvPr id="769" name="Google Shape;769;p24"/>
          <p:cNvSpPr txBox="1">
            <a:spLocks noGrp="1"/>
          </p:cNvSpPr>
          <p:nvPr>
            <p:ph type="title" idx="7"/>
          </p:nvPr>
        </p:nvSpPr>
        <p:spPr>
          <a:xfrm>
            <a:off x="8109018" y="4148095"/>
            <a:ext cx="3214800"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 sz="3100"/>
              <a:t>06 - Koalas</a:t>
            </a:r>
            <a:endParaRPr sz="31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25"/>
          <p:cNvSpPr txBox="1">
            <a:spLocks noGrp="1"/>
          </p:cNvSpPr>
          <p:nvPr>
            <p:ph type="body" idx="1"/>
          </p:nvPr>
        </p:nvSpPr>
        <p:spPr>
          <a:xfrm>
            <a:off x="5241300" y="3202813"/>
            <a:ext cx="5678100" cy="2075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Add a brief introduction of your section here.</a:t>
            </a:r>
            <a:endParaRPr/>
          </a:p>
          <a:p>
            <a:pPr marL="0" lvl="0" indent="0" algn="l" rtl="0">
              <a:spcBef>
                <a:spcPts val="2100"/>
              </a:spcBef>
              <a:spcAft>
                <a:spcPts val="2100"/>
              </a:spcAft>
              <a:buNone/>
            </a:pPr>
            <a:r>
              <a:rPr lang="en"/>
              <a:t>Let’s dive in and get to know some interesting facts about animals!</a:t>
            </a:r>
            <a:endParaRPr/>
          </a:p>
        </p:txBody>
      </p:sp>
      <p:sp>
        <p:nvSpPr>
          <p:cNvPr id="775" name="Google Shape;775;p25"/>
          <p:cNvSpPr txBox="1">
            <a:spLocks noGrp="1"/>
          </p:cNvSpPr>
          <p:nvPr>
            <p:ph type="title"/>
          </p:nvPr>
        </p:nvSpPr>
        <p:spPr>
          <a:xfrm>
            <a:off x="5241300" y="1580088"/>
            <a:ext cx="5235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We will talk about this first.</a:t>
            </a:r>
            <a:endParaRPr/>
          </a:p>
        </p:txBody>
      </p:sp>
      <p:sp>
        <p:nvSpPr>
          <p:cNvPr id="776" name="Google Shape;776;p25"/>
          <p:cNvSpPr/>
          <p:nvPr/>
        </p:nvSpPr>
        <p:spPr>
          <a:xfrm>
            <a:off x="1272599" y="1845362"/>
            <a:ext cx="3538025" cy="2719275"/>
          </a:xfrm>
          <a:prstGeom prst="rect">
            <a:avLst/>
          </a:prstGeom>
        </p:spPr>
        <p:txBody>
          <a:bodyPr>
            <a:prstTxWarp prst="textPlain">
              <a:avLst/>
            </a:prstTxWarp>
          </a:bodyPr>
          <a:lstStyle/>
          <a:p>
            <a:pPr lvl="0" algn="ctr"/>
            <a:r>
              <a:rPr b="1" i="0">
                <a:ln>
                  <a:noFill/>
                </a:ln>
                <a:gradFill>
                  <a:gsLst>
                    <a:gs pos="0">
                      <a:schemeClr val="accent1"/>
                    </a:gs>
                    <a:gs pos="100000">
                      <a:schemeClr val="accent2"/>
                    </a:gs>
                  </a:gsLst>
                  <a:lin ang="2700006" scaled="0"/>
                </a:gradFill>
                <a:latin typeface="DM Sans"/>
              </a:rPr>
              <a:t>01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26"/>
          <p:cNvSpPr/>
          <p:nvPr/>
        </p:nvSpPr>
        <p:spPr>
          <a:xfrm>
            <a:off x="1398150" y="2673463"/>
            <a:ext cx="47460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p:cNvSpPr txBox="1">
            <a:spLocks noGrp="1"/>
          </p:cNvSpPr>
          <p:nvPr>
            <p:ph type="title"/>
          </p:nvPr>
        </p:nvSpPr>
        <p:spPr>
          <a:xfrm>
            <a:off x="1263900" y="1202863"/>
            <a:ext cx="7291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a:t>
            </a:r>
            <a:endParaRPr/>
          </a:p>
        </p:txBody>
      </p:sp>
      <p:sp>
        <p:nvSpPr>
          <p:cNvPr id="783" name="Google Shape;783;p26"/>
          <p:cNvSpPr txBox="1">
            <a:spLocks noGrp="1"/>
          </p:cNvSpPr>
          <p:nvPr>
            <p:ph type="subTitle" idx="1"/>
          </p:nvPr>
        </p:nvSpPr>
        <p:spPr>
          <a:xfrm>
            <a:off x="1542000" y="2687638"/>
            <a:ext cx="4523100" cy="5451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Elephants and storms.</a:t>
            </a:r>
            <a:endParaRPr/>
          </a:p>
        </p:txBody>
      </p:sp>
      <p:sp>
        <p:nvSpPr>
          <p:cNvPr id="784" name="Google Shape;784;p26"/>
          <p:cNvSpPr txBox="1">
            <a:spLocks noGrp="1"/>
          </p:cNvSpPr>
          <p:nvPr>
            <p:ph type="body" idx="2"/>
          </p:nvPr>
        </p:nvSpPr>
        <p:spPr>
          <a:xfrm>
            <a:off x="1313350" y="3674838"/>
            <a:ext cx="8236800" cy="1980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elephants can sense storms?</a:t>
            </a:r>
            <a:endParaRPr/>
          </a:p>
          <a:p>
            <a:pPr marL="0" lvl="0" indent="0" algn="l" rtl="0">
              <a:spcBef>
                <a:spcPts val="2100"/>
              </a:spcBef>
              <a:spcAft>
                <a:spcPts val="2100"/>
              </a:spcAft>
              <a:buNone/>
            </a:pPr>
            <a:r>
              <a:rPr lang="en"/>
              <a:t>Elephants may be able to detect a thunderstorm from hundreds of miles away, and will head towards it, looking for water. </a:t>
            </a:r>
            <a:endParaRPr/>
          </a:p>
        </p:txBody>
      </p:sp>
      <p:sp>
        <p:nvSpPr>
          <p:cNvPr id="2" name="TextBox 1">
            <a:extLst>
              <a:ext uri="{FF2B5EF4-FFF2-40B4-BE49-F238E27FC236}">
                <a16:creationId xmlns:a16="http://schemas.microsoft.com/office/drawing/2014/main" id="{D7BB4A7E-C967-6B83-D890-7C19D4BF0377}"/>
              </a:ext>
            </a:extLst>
          </p:cNvPr>
          <p:cNvSpPr txBox="1"/>
          <p:nvPr/>
        </p:nvSpPr>
        <p:spPr>
          <a:xfrm>
            <a:off x="0" y="5655138"/>
            <a:ext cx="415636" cy="1202862"/>
          </a:xfrm>
          <a:prstGeom prst="rect">
            <a:avLst/>
          </a:prstGeom>
          <a:solidFill>
            <a:srgbClr val="212121"/>
          </a:solidFill>
        </p:spPr>
        <p:txBody>
          <a:bodyPr wrap="square" rtlCol="0">
            <a:spAutoFit/>
          </a:bodyPr>
          <a:lstStyle/>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27"/>
          <p:cNvSpPr/>
          <p:nvPr/>
        </p:nvSpPr>
        <p:spPr>
          <a:xfrm>
            <a:off x="914975" y="1933800"/>
            <a:ext cx="105519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7"/>
          <p:cNvSpPr txBox="1">
            <a:spLocks noGrp="1"/>
          </p:cNvSpPr>
          <p:nvPr>
            <p:ph type="title"/>
          </p:nvPr>
        </p:nvSpPr>
        <p:spPr>
          <a:xfrm>
            <a:off x="873350" y="836300"/>
            <a:ext cx="1055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a:t>
            </a:r>
            <a:endParaRPr/>
          </a:p>
        </p:txBody>
      </p:sp>
      <p:sp>
        <p:nvSpPr>
          <p:cNvPr id="791" name="Google Shape;791;p27"/>
          <p:cNvSpPr txBox="1">
            <a:spLocks noGrp="1"/>
          </p:cNvSpPr>
          <p:nvPr>
            <p:ph type="body" idx="4"/>
          </p:nvPr>
        </p:nvSpPr>
        <p:spPr>
          <a:xfrm>
            <a:off x="6464146" y="2891450"/>
            <a:ext cx="4961100" cy="3118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a cat uses its whiskers as feelers to determine if a space is too small to squeeze through?</a:t>
            </a:r>
            <a:endParaRPr/>
          </a:p>
          <a:p>
            <a:pPr marL="0" lvl="0" indent="0" algn="l" rtl="0">
              <a:spcBef>
                <a:spcPts val="2100"/>
              </a:spcBef>
              <a:spcAft>
                <a:spcPts val="2100"/>
              </a:spcAft>
              <a:buNone/>
            </a:pPr>
            <a:r>
              <a:rPr lang="en"/>
              <a:t>Also, cats love to sleep. A fifteen-year-old cat has probably spent ten years of its life sleeping.</a:t>
            </a:r>
            <a:endParaRPr/>
          </a:p>
        </p:txBody>
      </p:sp>
      <p:sp>
        <p:nvSpPr>
          <p:cNvPr id="792" name="Google Shape;792;p27"/>
          <p:cNvSpPr txBox="1">
            <a:spLocks noGrp="1"/>
          </p:cNvSpPr>
          <p:nvPr>
            <p:ph type="body" idx="3"/>
          </p:nvPr>
        </p:nvSpPr>
        <p:spPr>
          <a:xfrm>
            <a:off x="873350" y="2903200"/>
            <a:ext cx="4960800" cy="3118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dogs can smell your feelings?</a:t>
            </a:r>
            <a:endParaRPr/>
          </a:p>
          <a:p>
            <a:pPr marL="0" lvl="0" indent="0" algn="l" rtl="0">
              <a:spcBef>
                <a:spcPts val="210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2100"/>
              </a:spcAft>
              <a:buNone/>
            </a:pPr>
            <a:endParaRPr/>
          </a:p>
        </p:txBody>
      </p:sp>
      <p:sp>
        <p:nvSpPr>
          <p:cNvPr id="793" name="Google Shape;793;p27"/>
          <p:cNvSpPr txBox="1">
            <a:spLocks noGrp="1"/>
          </p:cNvSpPr>
          <p:nvPr>
            <p:ph type="subTitle" idx="1"/>
          </p:nvPr>
        </p:nvSpPr>
        <p:spPr>
          <a:xfrm>
            <a:off x="873360" y="1966175"/>
            <a:ext cx="4961100" cy="717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A man's best friend...</a:t>
            </a:r>
            <a:endParaRPr/>
          </a:p>
        </p:txBody>
      </p:sp>
      <p:sp>
        <p:nvSpPr>
          <p:cNvPr id="794" name="Google Shape;794;p27"/>
          <p:cNvSpPr txBox="1">
            <a:spLocks noGrp="1"/>
          </p:cNvSpPr>
          <p:nvPr>
            <p:ph type="subTitle" idx="2"/>
          </p:nvPr>
        </p:nvSpPr>
        <p:spPr>
          <a:xfrm>
            <a:off x="6464155" y="1966175"/>
            <a:ext cx="4960800" cy="717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Mmm, can I fit in?...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8"/>
        <p:cNvGrpSpPr/>
        <p:nvPr/>
      </p:nvGrpSpPr>
      <p:grpSpPr>
        <a:xfrm>
          <a:off x="0" y="0"/>
          <a:ext cx="0" cy="0"/>
          <a:chOff x="0" y="0"/>
          <a:chExt cx="0" cy="0"/>
        </a:xfrm>
      </p:grpSpPr>
      <p:sp>
        <p:nvSpPr>
          <p:cNvPr id="799" name="Google Shape;799;p28"/>
          <p:cNvSpPr txBox="1">
            <a:spLocks noGrp="1"/>
          </p:cNvSpPr>
          <p:nvPr>
            <p:ph type="title"/>
          </p:nvPr>
        </p:nvSpPr>
        <p:spPr>
          <a:xfrm>
            <a:off x="558100" y="1873525"/>
            <a:ext cx="11095500" cy="3160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a:t>Clearly, animals know more than we think, and think a great deal more than we know.</a:t>
            </a:r>
            <a:endParaRPr/>
          </a:p>
        </p:txBody>
      </p:sp>
      <p:sp>
        <p:nvSpPr>
          <p:cNvPr id="800" name="Google Shape;800;p28"/>
          <p:cNvSpPr txBox="1">
            <a:spLocks noGrp="1"/>
          </p:cNvSpPr>
          <p:nvPr>
            <p:ph type="subTitle" idx="1"/>
          </p:nvPr>
        </p:nvSpPr>
        <p:spPr>
          <a:xfrm>
            <a:off x="632875" y="5919475"/>
            <a:ext cx="11379900" cy="717900"/>
          </a:xfrm>
          <a:prstGeom prst="rect">
            <a:avLst/>
          </a:prstGeom>
        </p:spPr>
        <p:txBody>
          <a:bodyPr spcFirstLastPara="1" wrap="square" lIns="121900" tIns="121900" rIns="121900" bIns="121900" anchor="b" anchorCtr="0">
            <a:noAutofit/>
          </a:bodyPr>
          <a:lstStyle/>
          <a:p>
            <a:pPr marL="457200" lvl="0" indent="0" algn="ctr" rtl="0">
              <a:spcBef>
                <a:spcPts val="0"/>
              </a:spcBef>
              <a:spcAft>
                <a:spcPts val="0"/>
              </a:spcAft>
              <a:buNone/>
            </a:pPr>
            <a:r>
              <a:rPr lang="en"/>
              <a:t>Irene M. Pepperberg</a:t>
            </a:r>
            <a:endParaRPr/>
          </a:p>
        </p:txBody>
      </p:sp>
      <p:grpSp>
        <p:nvGrpSpPr>
          <p:cNvPr id="801" name="Google Shape;801;p28"/>
          <p:cNvGrpSpPr/>
          <p:nvPr/>
        </p:nvGrpSpPr>
        <p:grpSpPr>
          <a:xfrm rot="10800000">
            <a:off x="295793" y="329451"/>
            <a:ext cx="1237846" cy="872004"/>
            <a:chOff x="621403" y="597265"/>
            <a:chExt cx="1588204" cy="1118814"/>
          </a:xfrm>
        </p:grpSpPr>
        <p:sp>
          <p:nvSpPr>
            <p:cNvPr id="802" name="Google Shape;802;p28"/>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803" name="Google Shape;803;p28"/>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nvGrpSpPr>
          <p:cNvPr id="804" name="Google Shape;804;p28"/>
          <p:cNvGrpSpPr/>
          <p:nvPr/>
        </p:nvGrpSpPr>
        <p:grpSpPr>
          <a:xfrm>
            <a:off x="10692368" y="5681101"/>
            <a:ext cx="1237846" cy="872004"/>
            <a:chOff x="621403" y="597265"/>
            <a:chExt cx="1588204" cy="1118814"/>
          </a:xfrm>
        </p:grpSpPr>
        <p:sp>
          <p:nvSpPr>
            <p:cNvPr id="805" name="Google Shape;805;p28"/>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806" name="Google Shape;806;p28"/>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pic>
        <p:nvPicPr>
          <p:cNvPr id="811" name="Google Shape;811;p29"/>
          <p:cNvPicPr preferRelativeResize="0"/>
          <p:nvPr/>
        </p:nvPicPr>
        <p:blipFill rotWithShape="1">
          <a:blip r:embed="rId3">
            <a:alphaModFix/>
          </a:blip>
          <a:srcRect t="19760" b="26071"/>
          <a:stretch/>
        </p:blipFill>
        <p:spPr>
          <a:xfrm>
            <a:off x="440351" y="633000"/>
            <a:ext cx="11349148" cy="4612326"/>
          </a:xfrm>
          <a:prstGeom prst="rect">
            <a:avLst/>
          </a:prstGeom>
          <a:noFill/>
          <a:ln>
            <a:noFill/>
          </a:ln>
        </p:spPr>
      </p:pic>
      <p:sp>
        <p:nvSpPr>
          <p:cNvPr id="812" name="Google Shape;812;p29"/>
          <p:cNvSpPr txBox="1">
            <a:spLocks noGrp="1"/>
          </p:cNvSpPr>
          <p:nvPr>
            <p:ph type="title"/>
          </p:nvPr>
        </p:nvSpPr>
        <p:spPr>
          <a:xfrm>
            <a:off x="619250" y="1059600"/>
            <a:ext cx="5889600" cy="3436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Dogs can smell your feelings.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813" name="Google Shape;813;p29"/>
          <p:cNvSpPr txBox="1">
            <a:spLocks noGrp="1"/>
          </p:cNvSpPr>
          <p:nvPr>
            <p:ph type="body" idx="1"/>
          </p:nvPr>
        </p:nvSpPr>
        <p:spPr>
          <a:xfrm>
            <a:off x="440350" y="5341800"/>
            <a:ext cx="11349300" cy="9744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ctr" rtl="0">
              <a:spcBef>
                <a:spcPts val="2100"/>
              </a:spcBef>
              <a:spcAft>
                <a:spcPts val="0"/>
              </a:spcAft>
              <a:buNone/>
            </a:pPr>
            <a:endParaRPr/>
          </a:p>
          <a:p>
            <a:pPr marL="0" lvl="0" indent="0" algn="ctr" rtl="0">
              <a:spcBef>
                <a:spcPts val="2100"/>
              </a:spcBef>
              <a:spcAft>
                <a:spcPts val="0"/>
              </a:spcAft>
              <a:buNone/>
            </a:pPr>
            <a:endParaRPr/>
          </a:p>
          <a:p>
            <a:pPr marL="0" lvl="0" indent="0" algn="ctr" rtl="0">
              <a:spcBef>
                <a:spcPts val="2100"/>
              </a:spcBef>
              <a:spcAft>
                <a:spcPts val="21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30"/>
          <p:cNvSpPr txBox="1">
            <a:spLocks noGrp="1"/>
          </p:cNvSpPr>
          <p:nvPr>
            <p:ph type="title"/>
          </p:nvPr>
        </p:nvSpPr>
        <p:spPr>
          <a:xfrm>
            <a:off x="287825" y="1388675"/>
            <a:ext cx="6052500" cy="13248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Pandas don’t hibernate.</a:t>
            </a:r>
            <a:endParaRPr/>
          </a:p>
          <a:p>
            <a:pPr marL="0" lvl="0" indent="0" algn="r" rtl="0">
              <a:spcBef>
                <a:spcPts val="0"/>
              </a:spcBef>
              <a:spcAft>
                <a:spcPts val="0"/>
              </a:spcAft>
              <a:buNone/>
            </a:pPr>
            <a:endParaRPr/>
          </a:p>
        </p:txBody>
      </p:sp>
      <p:sp>
        <p:nvSpPr>
          <p:cNvPr id="819" name="Google Shape;819;p30"/>
          <p:cNvSpPr txBox="1">
            <a:spLocks noGrp="1"/>
          </p:cNvSpPr>
          <p:nvPr>
            <p:ph type="body" idx="1"/>
          </p:nvPr>
        </p:nvSpPr>
        <p:spPr>
          <a:xfrm>
            <a:off x="914900" y="3690525"/>
            <a:ext cx="5322600" cy="14412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When winter approaches, they head lower down their mountain homes to warmer temperatures, where they continue to chomp away on bamboo!</a:t>
            </a:r>
            <a:endParaRPr/>
          </a:p>
          <a:p>
            <a:pPr marL="0" lvl="0" indent="0" algn="r" rtl="0">
              <a:spcBef>
                <a:spcPts val="2100"/>
              </a:spcBef>
              <a:spcAft>
                <a:spcPts val="2100"/>
              </a:spcAft>
              <a:buNone/>
            </a:pPr>
            <a:endParaRPr/>
          </a:p>
        </p:txBody>
      </p:sp>
      <p:pic>
        <p:nvPicPr>
          <p:cNvPr id="820" name="Google Shape;820;p30"/>
          <p:cNvPicPr preferRelativeResize="0"/>
          <p:nvPr/>
        </p:nvPicPr>
        <p:blipFill rotWithShape="1">
          <a:blip r:embed="rId3">
            <a:alphaModFix/>
          </a:blip>
          <a:srcRect l="7721" r="3727"/>
          <a:stretch/>
        </p:blipFill>
        <p:spPr>
          <a:xfrm>
            <a:off x="6642275" y="1675739"/>
            <a:ext cx="4665600" cy="3506400"/>
          </a:xfrm>
          <a:prstGeom prst="roundRect">
            <a:avLst>
              <a:gd name="adj" fmla="val 0"/>
            </a:avLst>
          </a:prstGeom>
          <a:noFill/>
          <a:ln>
            <a:noFill/>
          </a:ln>
        </p:spPr>
      </p:pic>
    </p:spTree>
  </p:cSld>
  <p:clrMapOvr>
    <a:masterClrMapping/>
  </p:clrMapOvr>
</p:sld>
</file>

<file path=ppt/theme/theme1.xml><?xml version="1.0" encoding="utf-8"?>
<a:theme xmlns:a="http://schemas.openxmlformats.org/drawingml/2006/main" name="SlidesMania · Modern Dark ">
  <a:themeElements>
    <a:clrScheme name="Simple Light">
      <a:dk1>
        <a:srgbClr val="000000"/>
      </a:dk1>
      <a:lt1>
        <a:srgbClr val="E392FA"/>
      </a:lt1>
      <a:dk2>
        <a:srgbClr val="FFFFFF"/>
      </a:dk2>
      <a:lt2>
        <a:srgbClr val="EEEEEE"/>
      </a:lt2>
      <a:accent1>
        <a:srgbClr val="E392FA"/>
      </a:accent1>
      <a:accent2>
        <a:srgbClr val="93A9F9"/>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957</Words>
  <Application>Microsoft Office PowerPoint</Application>
  <PresentationFormat>Widescreen</PresentationFormat>
  <Paragraphs>115</Paragraphs>
  <Slides>24</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DM Sans</vt:lpstr>
      <vt:lpstr>Homemade Apple</vt:lpstr>
      <vt:lpstr>Aldrich</vt:lpstr>
      <vt:lpstr>Calibri</vt:lpstr>
      <vt:lpstr>Griffy</vt:lpstr>
      <vt:lpstr>Arial</vt:lpstr>
      <vt:lpstr>Barlow Condensed</vt:lpstr>
      <vt:lpstr>Abril Fatface</vt:lpstr>
      <vt:lpstr>Poppins</vt:lpstr>
      <vt:lpstr>SlidesMania · Modern Dark </vt:lpstr>
      <vt:lpstr>PowerPoint Presentation</vt:lpstr>
      <vt:lpstr>Hello! I’m...</vt:lpstr>
      <vt:lpstr>01 - Dogs</vt:lpstr>
      <vt:lpstr>We will talk about this first.</vt:lpstr>
      <vt:lpstr>Did you know?</vt:lpstr>
      <vt:lpstr>Did you know?</vt:lpstr>
      <vt:lpstr>Clearly, animals know more than we think, and think a great deal more than we know.</vt:lpstr>
      <vt:lpstr>Dogs can smell your feelings.   </vt:lpstr>
      <vt:lpstr>Pandas don’t hibernate. </vt:lpstr>
      <vt:lpstr>Koalas are even more lazy than cats.  </vt:lpstr>
      <vt:lpstr>Cats use their whiskers as feelers...  </vt:lpstr>
      <vt:lpstr>Did you know?</vt:lpstr>
      <vt:lpstr>PowerPoint Presentation</vt:lpstr>
      <vt:lpstr>Some facts about my cats. </vt:lpstr>
      <vt:lpstr>Let’s review some facts.</vt:lpstr>
      <vt:lpstr>This is our team!</vt:lpstr>
      <vt:lpstr>This is an editable world map.</vt:lpstr>
      <vt:lpstr>And this is a timeline or process</vt:lpstr>
      <vt:lpstr>Presenting a website or an app?</vt:lpstr>
      <vt:lpstr>Presenting a website or an app?</vt:lpstr>
      <vt:lpstr>PowerPoint Presentation</vt:lpstr>
      <vt:lpstr>Credits.</vt:lpstr>
      <vt:lpstr>Editable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HIPPALA MAHAGEDARA BASHINI SEWWANDHI WEERASINGHE</cp:lastModifiedBy>
  <cp:revision>1</cp:revision>
  <dcterms:modified xsi:type="dcterms:W3CDTF">2023-04-10T16:20:29Z</dcterms:modified>
</cp:coreProperties>
</file>